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85" r:id="rId5"/>
    <p:sldId id="27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9926638" cy="6797675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C6BCA93-BF4E-4B3F-A95E-2E1620DED7B4}">
          <p14:sldIdLst>
            <p14:sldId id="256"/>
            <p14:sldId id="258"/>
            <p14:sldId id="259"/>
            <p14:sldId id="285"/>
            <p14:sldId id="279"/>
            <p14:sldId id="260"/>
            <p14:sldId id="261"/>
            <p14:sldId id="262"/>
            <p14:sldId id="263"/>
          </p14:sldIdLst>
        </p14:section>
        <p14:section name="Untitled Section" id="{3C65E303-AE43-447F-B3DA-ADB262103F2E}">
          <p14:sldIdLst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80"/>
            <p14:sldId id="281"/>
            <p14:sldId id="282"/>
            <p14:sldId id="283"/>
            <p14:sldId id="28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3475"/>
    <a:srgbClr val="BBAC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529FA0-71FA-4C84-916E-73DA67A94A3D}" v="5" dt="2023-02-02T14:56:03.7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200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w Weir" userId="37bc2b26-34c4-4775-bb98-a71bb36715f6" providerId="ADAL" clId="{59529FA0-71FA-4C84-916E-73DA67A94A3D}"/>
    <pc:docChg chg="custSel addSld modSld modMainMaster">
      <pc:chgData name="Andrew Weir" userId="37bc2b26-34c4-4775-bb98-a71bb36715f6" providerId="ADAL" clId="{59529FA0-71FA-4C84-916E-73DA67A94A3D}" dt="2023-02-02T14:58:37.868" v="218" actId="478"/>
      <pc:docMkLst>
        <pc:docMk/>
      </pc:docMkLst>
      <pc:sldChg chg="modSp mod">
        <pc:chgData name="Andrew Weir" userId="37bc2b26-34c4-4775-bb98-a71bb36715f6" providerId="ADAL" clId="{59529FA0-71FA-4C84-916E-73DA67A94A3D}" dt="2023-02-02T14:58:03.960" v="216" actId="20577"/>
        <pc:sldMkLst>
          <pc:docMk/>
          <pc:sldMk cId="3243102052" sldId="256"/>
        </pc:sldMkLst>
        <pc:spChg chg="mod">
          <ac:chgData name="Andrew Weir" userId="37bc2b26-34c4-4775-bb98-a71bb36715f6" providerId="ADAL" clId="{59529FA0-71FA-4C84-916E-73DA67A94A3D}" dt="2023-02-02T14:57:44.878" v="141" actId="14100"/>
          <ac:spMkLst>
            <pc:docMk/>
            <pc:sldMk cId="3243102052" sldId="256"/>
            <ac:spMk id="2" creationId="{00000000-0000-0000-0000-000000000000}"/>
          </ac:spMkLst>
        </pc:spChg>
        <pc:spChg chg="mod">
          <ac:chgData name="Andrew Weir" userId="37bc2b26-34c4-4775-bb98-a71bb36715f6" providerId="ADAL" clId="{59529FA0-71FA-4C84-916E-73DA67A94A3D}" dt="2023-02-02T14:58:03.960" v="216" actId="20577"/>
          <ac:spMkLst>
            <pc:docMk/>
            <pc:sldMk cId="3243102052" sldId="256"/>
            <ac:spMk id="3" creationId="{00000000-0000-0000-0000-000000000000}"/>
          </ac:spMkLst>
        </pc:spChg>
      </pc:sldChg>
      <pc:sldChg chg="add mod modShow">
        <pc:chgData name="Andrew Weir" userId="37bc2b26-34c4-4775-bb98-a71bb36715f6" providerId="ADAL" clId="{59529FA0-71FA-4C84-916E-73DA67A94A3D}" dt="2023-02-02T14:52:24.499" v="1" actId="729"/>
        <pc:sldMkLst>
          <pc:docMk/>
          <pc:sldMk cId="1181185517" sldId="258"/>
        </pc:sldMkLst>
      </pc:sldChg>
      <pc:sldChg chg="add mod modShow">
        <pc:chgData name="Andrew Weir" userId="37bc2b26-34c4-4775-bb98-a71bb36715f6" providerId="ADAL" clId="{59529FA0-71FA-4C84-916E-73DA67A94A3D}" dt="2023-02-02T14:52:24.499" v="1" actId="729"/>
        <pc:sldMkLst>
          <pc:docMk/>
          <pc:sldMk cId="1862080334" sldId="259"/>
        </pc:sldMkLst>
      </pc:sldChg>
      <pc:sldChg chg="mod modShow">
        <pc:chgData name="Andrew Weir" userId="37bc2b26-34c4-4775-bb98-a71bb36715f6" providerId="ADAL" clId="{59529FA0-71FA-4C84-916E-73DA67A94A3D}" dt="2023-02-02T14:53:44.260" v="3" actId="729"/>
        <pc:sldMkLst>
          <pc:docMk/>
          <pc:sldMk cId="589983863" sldId="260"/>
        </pc:sldMkLst>
      </pc:sldChg>
      <pc:sldChg chg="mod modShow">
        <pc:chgData name="Andrew Weir" userId="37bc2b26-34c4-4775-bb98-a71bb36715f6" providerId="ADAL" clId="{59529FA0-71FA-4C84-916E-73DA67A94A3D}" dt="2023-02-02T14:53:23.973" v="2" actId="729"/>
        <pc:sldMkLst>
          <pc:docMk/>
          <pc:sldMk cId="2596248205" sldId="261"/>
        </pc:sldMkLst>
      </pc:sldChg>
      <pc:sldChg chg="mod modShow">
        <pc:chgData name="Andrew Weir" userId="37bc2b26-34c4-4775-bb98-a71bb36715f6" providerId="ADAL" clId="{59529FA0-71FA-4C84-916E-73DA67A94A3D}" dt="2023-02-02T14:53:23.973" v="2" actId="729"/>
        <pc:sldMkLst>
          <pc:docMk/>
          <pc:sldMk cId="50128832" sldId="262"/>
        </pc:sldMkLst>
      </pc:sldChg>
      <pc:sldChg chg="modSp mod">
        <pc:chgData name="Andrew Weir" userId="37bc2b26-34c4-4775-bb98-a71bb36715f6" providerId="ADAL" clId="{59529FA0-71FA-4C84-916E-73DA67A94A3D}" dt="2023-02-02T14:54:29.411" v="22" actId="20577"/>
        <pc:sldMkLst>
          <pc:docMk/>
          <pc:sldMk cId="3729148364" sldId="269"/>
        </pc:sldMkLst>
        <pc:spChg chg="mod">
          <ac:chgData name="Andrew Weir" userId="37bc2b26-34c4-4775-bb98-a71bb36715f6" providerId="ADAL" clId="{59529FA0-71FA-4C84-916E-73DA67A94A3D}" dt="2023-02-02T14:54:29.411" v="22" actId="20577"/>
          <ac:spMkLst>
            <pc:docMk/>
            <pc:sldMk cId="3729148364" sldId="269"/>
            <ac:spMk id="7" creationId="{8BA87E14-7246-47D3-8308-18B32A607369}"/>
          </ac:spMkLst>
        </pc:spChg>
      </pc:sldChg>
      <pc:sldChg chg="modSp">
        <pc:chgData name="Andrew Weir" userId="37bc2b26-34c4-4775-bb98-a71bb36715f6" providerId="ADAL" clId="{59529FA0-71FA-4C84-916E-73DA67A94A3D}" dt="2023-02-02T14:56:03.757" v="31" actId="313"/>
        <pc:sldMkLst>
          <pc:docMk/>
          <pc:sldMk cId="127374163" sldId="273"/>
        </pc:sldMkLst>
        <pc:spChg chg="mod">
          <ac:chgData name="Andrew Weir" userId="37bc2b26-34c4-4775-bb98-a71bb36715f6" providerId="ADAL" clId="{59529FA0-71FA-4C84-916E-73DA67A94A3D}" dt="2023-02-02T14:56:03.757" v="31" actId="313"/>
          <ac:spMkLst>
            <pc:docMk/>
            <pc:sldMk cId="127374163" sldId="273"/>
            <ac:spMk id="3" creationId="{4A2E7ACF-3A43-42B7-904C-81E4A502376F}"/>
          </ac:spMkLst>
        </pc:spChg>
      </pc:sldChg>
      <pc:sldChg chg="modSp mod">
        <pc:chgData name="Andrew Weir" userId="37bc2b26-34c4-4775-bb98-a71bb36715f6" providerId="ADAL" clId="{59529FA0-71FA-4C84-916E-73DA67A94A3D}" dt="2023-02-02T14:55:58.794" v="26" actId="313"/>
        <pc:sldMkLst>
          <pc:docMk/>
          <pc:sldMk cId="4101011003" sldId="275"/>
        </pc:sldMkLst>
        <pc:spChg chg="mod">
          <ac:chgData name="Andrew Weir" userId="37bc2b26-34c4-4775-bb98-a71bb36715f6" providerId="ADAL" clId="{59529FA0-71FA-4C84-916E-73DA67A94A3D}" dt="2023-02-02T14:55:58.794" v="26" actId="313"/>
          <ac:spMkLst>
            <pc:docMk/>
            <pc:sldMk cId="4101011003" sldId="275"/>
            <ac:spMk id="5" creationId="{5C7CA796-12F2-4E72-8187-2C7EF07AA015}"/>
          </ac:spMkLst>
        </pc:spChg>
      </pc:sldChg>
      <pc:sldChg chg="modSp">
        <pc:chgData name="Andrew Weir" userId="37bc2b26-34c4-4775-bb98-a71bb36715f6" providerId="ADAL" clId="{59529FA0-71FA-4C84-916E-73DA67A94A3D}" dt="2023-02-02T14:56:00.315" v="28" actId="313"/>
        <pc:sldMkLst>
          <pc:docMk/>
          <pc:sldMk cId="3615309755" sldId="276"/>
        </pc:sldMkLst>
        <pc:spChg chg="mod">
          <ac:chgData name="Andrew Weir" userId="37bc2b26-34c4-4775-bb98-a71bb36715f6" providerId="ADAL" clId="{59529FA0-71FA-4C84-916E-73DA67A94A3D}" dt="2023-02-02T14:55:59.758" v="27" actId="313"/>
          <ac:spMkLst>
            <pc:docMk/>
            <pc:sldMk cId="3615309755" sldId="276"/>
            <ac:spMk id="23" creationId="{B06AE976-2D59-4740-A317-9D7E4D6C03C7}"/>
          </ac:spMkLst>
        </pc:spChg>
        <pc:spChg chg="mod">
          <ac:chgData name="Andrew Weir" userId="37bc2b26-34c4-4775-bb98-a71bb36715f6" providerId="ADAL" clId="{59529FA0-71FA-4C84-916E-73DA67A94A3D}" dt="2023-02-02T14:56:00.315" v="28" actId="313"/>
          <ac:spMkLst>
            <pc:docMk/>
            <pc:sldMk cId="3615309755" sldId="276"/>
            <ac:spMk id="24" creationId="{3595517F-42F7-4EB4-897D-7062FE1A813C}"/>
          </ac:spMkLst>
        </pc:spChg>
      </pc:sldChg>
      <pc:sldChg chg="modSp">
        <pc:chgData name="Andrew Weir" userId="37bc2b26-34c4-4775-bb98-a71bb36715f6" providerId="ADAL" clId="{59529FA0-71FA-4C84-916E-73DA67A94A3D}" dt="2023-02-02T14:56:01.065" v="29" actId="313"/>
        <pc:sldMkLst>
          <pc:docMk/>
          <pc:sldMk cId="1415198015" sldId="278"/>
        </pc:sldMkLst>
        <pc:spChg chg="mod">
          <ac:chgData name="Andrew Weir" userId="37bc2b26-34c4-4775-bb98-a71bb36715f6" providerId="ADAL" clId="{59529FA0-71FA-4C84-916E-73DA67A94A3D}" dt="2023-02-02T14:56:01.065" v="29" actId="313"/>
          <ac:spMkLst>
            <pc:docMk/>
            <pc:sldMk cId="1415198015" sldId="278"/>
            <ac:spMk id="34" creationId="{749F6CFD-D3B5-443E-B2AE-2E02AFB04805}"/>
          </ac:spMkLst>
        </pc:spChg>
      </pc:sldChg>
      <pc:sldChg chg="modSp mod">
        <pc:chgData name="Andrew Weir" userId="37bc2b26-34c4-4775-bb98-a71bb36715f6" providerId="ADAL" clId="{59529FA0-71FA-4C84-916E-73DA67A94A3D}" dt="2023-02-02T14:56:02.067" v="30" actId="313"/>
        <pc:sldMkLst>
          <pc:docMk/>
          <pc:sldMk cId="2232884957" sldId="280"/>
        </pc:sldMkLst>
        <pc:spChg chg="mod">
          <ac:chgData name="Andrew Weir" userId="37bc2b26-34c4-4775-bb98-a71bb36715f6" providerId="ADAL" clId="{59529FA0-71FA-4C84-916E-73DA67A94A3D}" dt="2023-02-02T14:56:02.067" v="30" actId="313"/>
          <ac:spMkLst>
            <pc:docMk/>
            <pc:sldMk cId="2232884957" sldId="280"/>
            <ac:spMk id="3" creationId="{4753A143-6523-43AB-A7DD-5C2CEF8CD696}"/>
          </ac:spMkLst>
        </pc:spChg>
      </pc:sldChg>
      <pc:sldChg chg="add mod modShow">
        <pc:chgData name="Andrew Weir" userId="37bc2b26-34c4-4775-bb98-a71bb36715f6" providerId="ADAL" clId="{59529FA0-71FA-4C84-916E-73DA67A94A3D}" dt="2023-02-02T14:52:24.499" v="1" actId="729"/>
        <pc:sldMkLst>
          <pc:docMk/>
          <pc:sldMk cId="3334596743" sldId="285"/>
        </pc:sldMkLst>
      </pc:sldChg>
      <pc:sldMasterChg chg="delSp mod">
        <pc:chgData name="Andrew Weir" userId="37bc2b26-34c4-4775-bb98-a71bb36715f6" providerId="ADAL" clId="{59529FA0-71FA-4C84-916E-73DA67A94A3D}" dt="2023-02-02T14:58:37.868" v="218" actId="478"/>
        <pc:sldMasterMkLst>
          <pc:docMk/>
          <pc:sldMasterMk cId="5777989" sldId="2147483648"/>
        </pc:sldMasterMkLst>
        <pc:spChg chg="del">
          <ac:chgData name="Andrew Weir" userId="37bc2b26-34c4-4775-bb98-a71bb36715f6" providerId="ADAL" clId="{59529FA0-71FA-4C84-916E-73DA67A94A3D}" dt="2023-02-02T14:58:37.868" v="218" actId="478"/>
          <ac:spMkLst>
            <pc:docMk/>
            <pc:sldMasterMk cId="5777989" sldId="2147483648"/>
            <ac:spMk id="6" creationId="{37CEA2F7-B08F-4BD4-94F5-651493A37964}"/>
          </ac:spMkLst>
        </pc:spChg>
        <pc:picChg chg="del">
          <ac:chgData name="Andrew Weir" userId="37bc2b26-34c4-4775-bb98-a71bb36715f6" providerId="ADAL" clId="{59529FA0-71FA-4C84-916E-73DA67A94A3D}" dt="2023-02-02T14:58:35.110" v="217" actId="478"/>
          <ac:picMkLst>
            <pc:docMk/>
            <pc:sldMasterMk cId="5777989" sldId="2147483648"/>
            <ac:picMk id="8" creationId="{7E6C9F46-BFFB-42EC-92C7-B6538AC6373B}"/>
          </ac:picMkLst>
        </pc:picChg>
      </pc:sldMasterChg>
    </pc:docChg>
  </pc:docChgLst>
  <pc:docChgLst>
    <pc:chgData name="Andrew Weir" userId="37bc2b26-34c4-4775-bb98-a71bb36715f6" providerId="ADAL" clId="{587D2363-C9C5-42D0-8947-BAD921DCCCD9}"/>
    <pc:docChg chg="undo redo custSel addSld delSld modSld modMainMaster addSection modSection">
      <pc:chgData name="Andrew Weir" userId="37bc2b26-34c4-4775-bb98-a71bb36715f6" providerId="ADAL" clId="{587D2363-C9C5-42D0-8947-BAD921DCCCD9}" dt="2022-04-28T15:33:40.518" v="18509" actId="20577"/>
      <pc:docMkLst>
        <pc:docMk/>
      </pc:docMkLst>
      <pc:sldChg chg="addSp delSp modSp mod">
        <pc:chgData name="Andrew Weir" userId="37bc2b26-34c4-4775-bb98-a71bb36715f6" providerId="ADAL" clId="{587D2363-C9C5-42D0-8947-BAD921DCCCD9}" dt="2022-04-25T09:16:27.247" v="18351" actId="21"/>
        <pc:sldMkLst>
          <pc:docMk/>
          <pc:sldMk cId="3243102052" sldId="256"/>
        </pc:sldMkLst>
        <pc:spChg chg="mod">
          <ac:chgData name="Andrew Weir" userId="37bc2b26-34c4-4775-bb98-a71bb36715f6" providerId="ADAL" clId="{587D2363-C9C5-42D0-8947-BAD921DCCCD9}" dt="2022-04-22T13:20:19.583" v="14783"/>
          <ac:spMkLst>
            <pc:docMk/>
            <pc:sldMk cId="3243102052" sldId="256"/>
            <ac:spMk id="2" creationId="{00000000-0000-0000-0000-000000000000}"/>
          </ac:spMkLst>
        </pc:spChg>
        <pc:spChg chg="mod">
          <ac:chgData name="Andrew Weir" userId="37bc2b26-34c4-4775-bb98-a71bb36715f6" providerId="ADAL" clId="{587D2363-C9C5-42D0-8947-BAD921DCCCD9}" dt="2022-04-22T13:20:44.664" v="14838" actId="20577"/>
          <ac:spMkLst>
            <pc:docMk/>
            <pc:sldMk cId="3243102052" sldId="256"/>
            <ac:spMk id="3" creationId="{00000000-0000-0000-0000-000000000000}"/>
          </ac:spMkLst>
        </pc:spChg>
        <pc:picChg chg="add mod">
          <ac:chgData name="Andrew Weir" userId="37bc2b26-34c4-4775-bb98-a71bb36715f6" providerId="ADAL" clId="{587D2363-C9C5-42D0-8947-BAD921DCCCD9}" dt="2022-04-22T13:22:54.597" v="14842" actId="1076"/>
          <ac:picMkLst>
            <pc:docMk/>
            <pc:sldMk cId="3243102052" sldId="256"/>
            <ac:picMk id="5" creationId="{E92EA9E4-FB8A-544C-B476-9F0CCD711932}"/>
          </ac:picMkLst>
        </pc:picChg>
        <pc:picChg chg="add del mod">
          <ac:chgData name="Andrew Weir" userId="37bc2b26-34c4-4775-bb98-a71bb36715f6" providerId="ADAL" clId="{587D2363-C9C5-42D0-8947-BAD921DCCCD9}" dt="2022-04-25T09:16:27.247" v="18351" actId="21"/>
          <ac:picMkLst>
            <pc:docMk/>
            <pc:sldMk cId="3243102052" sldId="256"/>
            <ac:picMk id="7" creationId="{EC0A534B-8284-4B57-AA7F-286ADE60BC57}"/>
          </ac:picMkLst>
        </pc:picChg>
      </pc:sldChg>
      <pc:sldChg chg="modSp del mod modAnim modShow">
        <pc:chgData name="Andrew Weir" userId="37bc2b26-34c4-4775-bb98-a71bb36715f6" providerId="ADAL" clId="{587D2363-C9C5-42D0-8947-BAD921DCCCD9}" dt="2022-04-22T13:22:04.493" v="14841" actId="2696"/>
        <pc:sldMkLst>
          <pc:docMk/>
          <pc:sldMk cId="1774368290" sldId="257"/>
        </pc:sldMkLst>
        <pc:spChg chg="mod">
          <ac:chgData name="Andrew Weir" userId="37bc2b26-34c4-4775-bb98-a71bb36715f6" providerId="ADAL" clId="{587D2363-C9C5-42D0-8947-BAD921DCCCD9}" dt="2022-04-22T12:07:23.545" v="11724" actId="207"/>
          <ac:spMkLst>
            <pc:docMk/>
            <pc:sldMk cId="1774368290" sldId="257"/>
            <ac:spMk id="3" creationId="{A9DD62EB-21AD-344B-B571-AAB9E3E88782}"/>
          </ac:spMkLst>
        </pc:spChg>
      </pc:sldChg>
      <pc:sldChg chg="modSp del mod modShow">
        <pc:chgData name="Andrew Weir" userId="37bc2b26-34c4-4775-bb98-a71bb36715f6" providerId="ADAL" clId="{587D2363-C9C5-42D0-8947-BAD921DCCCD9}" dt="2022-04-22T13:22:04.493" v="14841" actId="2696"/>
        <pc:sldMkLst>
          <pc:docMk/>
          <pc:sldMk cId="1862080334" sldId="258"/>
        </pc:sldMkLst>
        <pc:spChg chg="mod">
          <ac:chgData name="Andrew Weir" userId="37bc2b26-34c4-4775-bb98-a71bb36715f6" providerId="ADAL" clId="{587D2363-C9C5-42D0-8947-BAD921DCCCD9}" dt="2022-04-22T12:07:15.438" v="11722" actId="207"/>
          <ac:spMkLst>
            <pc:docMk/>
            <pc:sldMk cId="1862080334" sldId="258"/>
            <ac:spMk id="3" creationId="{8719A2A9-4F12-431E-94BF-E9C04CC1B4B2}"/>
          </ac:spMkLst>
        </pc:spChg>
      </pc:sldChg>
      <pc:sldChg chg="modSp del mod modAnim modShow">
        <pc:chgData name="Andrew Weir" userId="37bc2b26-34c4-4775-bb98-a71bb36715f6" providerId="ADAL" clId="{587D2363-C9C5-42D0-8947-BAD921DCCCD9}" dt="2022-04-22T13:22:04.493" v="14841" actId="2696"/>
        <pc:sldMkLst>
          <pc:docMk/>
          <pc:sldMk cId="3334596743" sldId="259"/>
        </pc:sldMkLst>
        <pc:spChg chg="mod">
          <ac:chgData name="Andrew Weir" userId="37bc2b26-34c4-4775-bb98-a71bb36715f6" providerId="ADAL" clId="{587D2363-C9C5-42D0-8947-BAD921DCCCD9}" dt="2022-04-22T12:07:40.882" v="11727" actId="207"/>
          <ac:spMkLst>
            <pc:docMk/>
            <pc:sldMk cId="3334596743" sldId="259"/>
            <ac:spMk id="3" creationId="{1BFE41E6-E6CF-4166-A595-9E6D29FDB234}"/>
          </ac:spMkLst>
        </pc:spChg>
      </pc:sldChg>
      <pc:sldChg chg="modSp new mod modAnim">
        <pc:chgData name="Andrew Weir" userId="37bc2b26-34c4-4775-bb98-a71bb36715f6" providerId="ADAL" clId="{587D2363-C9C5-42D0-8947-BAD921DCCCD9}" dt="2022-04-22T13:32:16.252" v="15098" actId="20577"/>
        <pc:sldMkLst>
          <pc:docMk/>
          <pc:sldMk cId="589983863" sldId="260"/>
        </pc:sldMkLst>
        <pc:spChg chg="mod">
          <ac:chgData name="Andrew Weir" userId="37bc2b26-34c4-4775-bb98-a71bb36715f6" providerId="ADAL" clId="{587D2363-C9C5-42D0-8947-BAD921DCCCD9}" dt="2022-04-22T12:54:56.631" v="14027" actId="20577"/>
          <ac:spMkLst>
            <pc:docMk/>
            <pc:sldMk cId="589983863" sldId="260"/>
            <ac:spMk id="2" creationId="{30DA5267-E61F-48B4-A038-E0F720222FDF}"/>
          </ac:spMkLst>
        </pc:spChg>
        <pc:spChg chg="mod">
          <ac:chgData name="Andrew Weir" userId="37bc2b26-34c4-4775-bb98-a71bb36715f6" providerId="ADAL" clId="{587D2363-C9C5-42D0-8947-BAD921DCCCD9}" dt="2022-04-22T13:32:16.252" v="15098" actId="20577"/>
          <ac:spMkLst>
            <pc:docMk/>
            <pc:sldMk cId="589983863" sldId="260"/>
            <ac:spMk id="3" creationId="{A6F10D94-D22F-4973-AA6A-DBFA6B5AE843}"/>
          </ac:spMkLst>
        </pc:spChg>
      </pc:sldChg>
      <pc:sldChg chg="addSp delSp modSp new mod modAnim">
        <pc:chgData name="Andrew Weir" userId="37bc2b26-34c4-4775-bb98-a71bb36715f6" providerId="ADAL" clId="{587D2363-C9C5-42D0-8947-BAD921DCCCD9}" dt="2022-04-22T12:10:09.490" v="11806"/>
        <pc:sldMkLst>
          <pc:docMk/>
          <pc:sldMk cId="2596248205" sldId="261"/>
        </pc:sldMkLst>
        <pc:spChg chg="mod">
          <ac:chgData name="Andrew Weir" userId="37bc2b26-34c4-4775-bb98-a71bb36715f6" providerId="ADAL" clId="{587D2363-C9C5-42D0-8947-BAD921DCCCD9}" dt="2022-04-11T13:14:58.453" v="767" actId="20577"/>
          <ac:spMkLst>
            <pc:docMk/>
            <pc:sldMk cId="2596248205" sldId="261"/>
            <ac:spMk id="2" creationId="{71D0434A-6C4D-4C00-91FA-DFADA7EB1CD0}"/>
          </ac:spMkLst>
        </pc:spChg>
        <pc:spChg chg="del">
          <ac:chgData name="Andrew Weir" userId="37bc2b26-34c4-4775-bb98-a71bb36715f6" providerId="ADAL" clId="{587D2363-C9C5-42D0-8947-BAD921DCCCD9}" dt="2022-04-11T13:23:18.501" v="768" actId="478"/>
          <ac:spMkLst>
            <pc:docMk/>
            <pc:sldMk cId="2596248205" sldId="261"/>
            <ac:spMk id="3" creationId="{A2964F26-612E-415A-98C6-847A72FD3908}"/>
          </ac:spMkLst>
        </pc:spChg>
        <pc:spChg chg="add">
          <ac:chgData name="Andrew Weir" userId="37bc2b26-34c4-4775-bb98-a71bb36715f6" providerId="ADAL" clId="{587D2363-C9C5-42D0-8947-BAD921DCCCD9}" dt="2022-04-22T12:09:54.632" v="11804" actId="11529"/>
          <ac:spMkLst>
            <pc:docMk/>
            <pc:sldMk cId="2596248205" sldId="261"/>
            <ac:spMk id="3" creationId="{BA02813F-6B4C-4E8D-8EA6-16447467B5FD}"/>
          </ac:spMkLst>
        </pc:spChg>
        <pc:spChg chg="add mod">
          <ac:chgData name="Andrew Weir" userId="37bc2b26-34c4-4775-bb98-a71bb36715f6" providerId="ADAL" clId="{587D2363-C9C5-42D0-8947-BAD921DCCCD9}" dt="2022-04-11T13:28:54.019" v="1149" actId="20577"/>
          <ac:spMkLst>
            <pc:docMk/>
            <pc:sldMk cId="2596248205" sldId="261"/>
            <ac:spMk id="6" creationId="{61247E4A-6AC3-433B-AA50-11F19108D62A}"/>
          </ac:spMkLst>
        </pc:spChg>
        <pc:spChg chg="add mod">
          <ac:chgData name="Andrew Weir" userId="37bc2b26-34c4-4775-bb98-a71bb36715f6" providerId="ADAL" clId="{587D2363-C9C5-42D0-8947-BAD921DCCCD9}" dt="2022-04-22T12:09:58.069" v="11805" actId="1076"/>
          <ac:spMkLst>
            <pc:docMk/>
            <pc:sldMk cId="2596248205" sldId="261"/>
            <ac:spMk id="7" creationId="{6957EC90-84EF-4B14-9558-675B5DAF0DFB}"/>
          </ac:spMkLst>
        </pc:spChg>
        <pc:picChg chg="add mod">
          <ac:chgData name="Andrew Weir" userId="37bc2b26-34c4-4775-bb98-a71bb36715f6" providerId="ADAL" clId="{587D2363-C9C5-42D0-8947-BAD921DCCCD9}" dt="2022-04-11T13:23:28.891" v="771" actId="14100"/>
          <ac:picMkLst>
            <pc:docMk/>
            <pc:sldMk cId="2596248205" sldId="261"/>
            <ac:picMk id="5" creationId="{FEC3C285-1F2A-4F10-882B-7C20ADE09D82}"/>
          </ac:picMkLst>
        </pc:picChg>
      </pc:sldChg>
      <pc:sldChg chg="addSp delSp modSp new mod modAnim">
        <pc:chgData name="Andrew Weir" userId="37bc2b26-34c4-4775-bb98-a71bb36715f6" providerId="ADAL" clId="{587D2363-C9C5-42D0-8947-BAD921DCCCD9}" dt="2022-04-22T12:10:27.442" v="11809"/>
        <pc:sldMkLst>
          <pc:docMk/>
          <pc:sldMk cId="50128832" sldId="262"/>
        </pc:sldMkLst>
        <pc:spChg chg="mod">
          <ac:chgData name="Andrew Weir" userId="37bc2b26-34c4-4775-bb98-a71bb36715f6" providerId="ADAL" clId="{587D2363-C9C5-42D0-8947-BAD921DCCCD9}" dt="2022-04-11T13:27:08.739" v="1107" actId="14100"/>
          <ac:spMkLst>
            <pc:docMk/>
            <pc:sldMk cId="50128832" sldId="262"/>
            <ac:spMk id="2" creationId="{ED7E561B-1703-4D3A-8ADE-404758EFD23A}"/>
          </ac:spMkLst>
        </pc:spChg>
        <pc:spChg chg="del mod">
          <ac:chgData name="Andrew Weir" userId="37bc2b26-34c4-4775-bb98-a71bb36715f6" providerId="ADAL" clId="{587D2363-C9C5-42D0-8947-BAD921DCCCD9}" dt="2022-04-11T13:24:58.381" v="842" actId="478"/>
          <ac:spMkLst>
            <pc:docMk/>
            <pc:sldMk cId="50128832" sldId="262"/>
            <ac:spMk id="3" creationId="{FCB08DDA-86FB-420F-A3CC-F263F52AD369}"/>
          </ac:spMkLst>
        </pc:spChg>
        <pc:spChg chg="add mod">
          <ac:chgData name="Andrew Weir" userId="37bc2b26-34c4-4775-bb98-a71bb36715f6" providerId="ADAL" clId="{587D2363-C9C5-42D0-8947-BAD921DCCCD9}" dt="2022-04-11T13:25:45.674" v="936" actId="20577"/>
          <ac:spMkLst>
            <pc:docMk/>
            <pc:sldMk cId="50128832" sldId="262"/>
            <ac:spMk id="6" creationId="{A189E265-4542-495A-BDF5-92EC4AFFF7B4}"/>
          </ac:spMkLst>
        </pc:spChg>
        <pc:spChg chg="add mod">
          <ac:chgData name="Andrew Weir" userId="37bc2b26-34c4-4775-bb98-a71bb36715f6" providerId="ADAL" clId="{587D2363-C9C5-42D0-8947-BAD921DCCCD9}" dt="2022-04-11T13:26:35.578" v="1028" actId="1035"/>
          <ac:spMkLst>
            <pc:docMk/>
            <pc:sldMk cId="50128832" sldId="262"/>
            <ac:spMk id="7" creationId="{3F304451-E498-43B0-AD79-FE8E019F7AFB}"/>
          </ac:spMkLst>
        </pc:spChg>
        <pc:spChg chg="add mod">
          <ac:chgData name="Andrew Weir" userId="37bc2b26-34c4-4775-bb98-a71bb36715f6" providerId="ADAL" clId="{587D2363-C9C5-42D0-8947-BAD921DCCCD9}" dt="2022-04-11T13:27:01.221" v="1105" actId="20577"/>
          <ac:spMkLst>
            <pc:docMk/>
            <pc:sldMk cId="50128832" sldId="262"/>
            <ac:spMk id="8" creationId="{D5BC3628-5F7D-4AE8-BF9A-4ABE3712209A}"/>
          </ac:spMkLst>
        </pc:spChg>
        <pc:picChg chg="add mod">
          <ac:chgData name="Andrew Weir" userId="37bc2b26-34c4-4775-bb98-a71bb36715f6" providerId="ADAL" clId="{587D2363-C9C5-42D0-8947-BAD921DCCCD9}" dt="2022-04-11T13:25:04.594" v="845" actId="14100"/>
          <ac:picMkLst>
            <pc:docMk/>
            <pc:sldMk cId="50128832" sldId="262"/>
            <ac:picMk id="5" creationId="{90D03C6B-F14B-4851-AD43-2B3C4EAD467D}"/>
          </ac:picMkLst>
        </pc:picChg>
      </pc:sldChg>
      <pc:sldChg chg="modSp new mod modAnim">
        <pc:chgData name="Andrew Weir" userId="37bc2b26-34c4-4775-bb98-a71bb36715f6" providerId="ADAL" clId="{587D2363-C9C5-42D0-8947-BAD921DCCCD9}" dt="2022-04-25T09:09:11.034" v="18230"/>
        <pc:sldMkLst>
          <pc:docMk/>
          <pc:sldMk cId="2136779416" sldId="263"/>
        </pc:sldMkLst>
        <pc:spChg chg="mod">
          <ac:chgData name="Andrew Weir" userId="37bc2b26-34c4-4775-bb98-a71bb36715f6" providerId="ADAL" clId="{587D2363-C9C5-42D0-8947-BAD921DCCCD9}" dt="2022-04-22T12:55:48.298" v="14058" actId="20577"/>
          <ac:spMkLst>
            <pc:docMk/>
            <pc:sldMk cId="2136779416" sldId="263"/>
            <ac:spMk id="2" creationId="{C2268CF2-CE43-4489-A96C-1665C8CB69E0}"/>
          </ac:spMkLst>
        </pc:spChg>
        <pc:spChg chg="mod">
          <ac:chgData name="Andrew Weir" userId="37bc2b26-34c4-4775-bb98-a71bb36715f6" providerId="ADAL" clId="{587D2363-C9C5-42D0-8947-BAD921DCCCD9}" dt="2022-04-22T13:18:39.256" v="14770" actId="20577"/>
          <ac:spMkLst>
            <pc:docMk/>
            <pc:sldMk cId="2136779416" sldId="263"/>
            <ac:spMk id="3" creationId="{C02CF2E2-522B-44EB-977B-9C8E7B4D3DA7}"/>
          </ac:spMkLst>
        </pc:spChg>
      </pc:sldChg>
      <pc:sldChg chg="modSp new mod">
        <pc:chgData name="Andrew Weir" userId="37bc2b26-34c4-4775-bb98-a71bb36715f6" providerId="ADAL" clId="{587D2363-C9C5-42D0-8947-BAD921DCCCD9}" dt="2022-04-22T12:22:03.455" v="12080" actId="27636"/>
        <pc:sldMkLst>
          <pc:docMk/>
          <pc:sldMk cId="1182779674" sldId="264"/>
        </pc:sldMkLst>
        <pc:spChg chg="mod">
          <ac:chgData name="Andrew Weir" userId="37bc2b26-34c4-4775-bb98-a71bb36715f6" providerId="ADAL" clId="{587D2363-C9C5-42D0-8947-BAD921DCCCD9}" dt="2022-04-11T13:40:46.933" v="1721" actId="20577"/>
          <ac:spMkLst>
            <pc:docMk/>
            <pc:sldMk cId="1182779674" sldId="264"/>
            <ac:spMk id="2" creationId="{C33596C5-8A41-47D5-B534-411E0905FFEC}"/>
          </ac:spMkLst>
        </pc:spChg>
        <pc:spChg chg="mod">
          <ac:chgData name="Andrew Weir" userId="37bc2b26-34c4-4775-bb98-a71bb36715f6" providerId="ADAL" clId="{587D2363-C9C5-42D0-8947-BAD921DCCCD9}" dt="2022-04-22T12:22:03.455" v="12080" actId="27636"/>
          <ac:spMkLst>
            <pc:docMk/>
            <pc:sldMk cId="1182779674" sldId="264"/>
            <ac:spMk id="3" creationId="{0B9DBCC3-0CB9-4BD5-AE13-F65EB8564AF9}"/>
          </ac:spMkLst>
        </pc:spChg>
      </pc:sldChg>
      <pc:sldChg chg="addSp delSp modSp new mod">
        <pc:chgData name="Andrew Weir" userId="37bc2b26-34c4-4775-bb98-a71bb36715f6" providerId="ADAL" clId="{587D2363-C9C5-42D0-8947-BAD921DCCCD9}" dt="2022-04-25T09:09:58.062" v="18259" actId="20577"/>
        <pc:sldMkLst>
          <pc:docMk/>
          <pc:sldMk cId="1073072549" sldId="265"/>
        </pc:sldMkLst>
        <pc:spChg chg="mod">
          <ac:chgData name="Andrew Weir" userId="37bc2b26-34c4-4775-bb98-a71bb36715f6" providerId="ADAL" clId="{587D2363-C9C5-42D0-8947-BAD921DCCCD9}" dt="2022-04-12T08:57:53.847" v="2446" actId="20577"/>
          <ac:spMkLst>
            <pc:docMk/>
            <pc:sldMk cId="1073072549" sldId="265"/>
            <ac:spMk id="2" creationId="{BA8A35DD-A1CF-4070-A064-6670368FAE32}"/>
          </ac:spMkLst>
        </pc:spChg>
        <pc:spChg chg="mod">
          <ac:chgData name="Andrew Weir" userId="37bc2b26-34c4-4775-bb98-a71bb36715f6" providerId="ADAL" clId="{587D2363-C9C5-42D0-8947-BAD921DCCCD9}" dt="2022-04-25T09:09:58.062" v="18259" actId="20577"/>
          <ac:spMkLst>
            <pc:docMk/>
            <pc:sldMk cId="1073072549" sldId="265"/>
            <ac:spMk id="3" creationId="{620B1BC4-18EE-4EA8-9AE7-4A9DB5F778B4}"/>
          </ac:spMkLst>
        </pc:spChg>
        <pc:spChg chg="add del">
          <ac:chgData name="Andrew Weir" userId="37bc2b26-34c4-4775-bb98-a71bb36715f6" providerId="ADAL" clId="{587D2363-C9C5-42D0-8947-BAD921DCCCD9}" dt="2022-04-12T08:58:38.010" v="2517" actId="478"/>
          <ac:spMkLst>
            <pc:docMk/>
            <pc:sldMk cId="1073072549" sldId="265"/>
            <ac:spMk id="5" creationId="{AD921068-99BA-4328-8BA0-51988A9F38D2}"/>
          </ac:spMkLst>
        </pc:spChg>
      </pc:sldChg>
      <pc:sldChg chg="modSp new mod">
        <pc:chgData name="Andrew Weir" userId="37bc2b26-34c4-4775-bb98-a71bb36715f6" providerId="ADAL" clId="{587D2363-C9C5-42D0-8947-BAD921DCCCD9}" dt="2022-04-22T13:12:01.759" v="14104" actId="20577"/>
        <pc:sldMkLst>
          <pc:docMk/>
          <pc:sldMk cId="1672346718" sldId="266"/>
        </pc:sldMkLst>
        <pc:spChg chg="mod">
          <ac:chgData name="Andrew Weir" userId="37bc2b26-34c4-4775-bb98-a71bb36715f6" providerId="ADAL" clId="{587D2363-C9C5-42D0-8947-BAD921DCCCD9}" dt="2022-04-12T09:13:43.831" v="3322" actId="20577"/>
          <ac:spMkLst>
            <pc:docMk/>
            <pc:sldMk cId="1672346718" sldId="266"/>
            <ac:spMk id="2" creationId="{D084FD9B-B39F-45E4-B341-2A201C6A3366}"/>
          </ac:spMkLst>
        </pc:spChg>
        <pc:spChg chg="mod">
          <ac:chgData name="Andrew Weir" userId="37bc2b26-34c4-4775-bb98-a71bb36715f6" providerId="ADAL" clId="{587D2363-C9C5-42D0-8947-BAD921DCCCD9}" dt="2022-04-22T13:12:01.759" v="14104" actId="20577"/>
          <ac:spMkLst>
            <pc:docMk/>
            <pc:sldMk cId="1672346718" sldId="266"/>
            <ac:spMk id="3" creationId="{3C01E90B-94D4-472A-8C94-20157E7088E4}"/>
          </ac:spMkLst>
        </pc:spChg>
      </pc:sldChg>
      <pc:sldChg chg="modSp new mod modAnim">
        <pc:chgData name="Andrew Weir" userId="37bc2b26-34c4-4775-bb98-a71bb36715f6" providerId="ADAL" clId="{587D2363-C9C5-42D0-8947-BAD921DCCCD9}" dt="2022-04-25T09:09:37.608" v="18236"/>
        <pc:sldMkLst>
          <pc:docMk/>
          <pc:sldMk cId="1236506091" sldId="267"/>
        </pc:sldMkLst>
        <pc:spChg chg="mod">
          <ac:chgData name="Andrew Weir" userId="37bc2b26-34c4-4775-bb98-a71bb36715f6" providerId="ADAL" clId="{587D2363-C9C5-42D0-8947-BAD921DCCCD9}" dt="2022-04-12T11:03:38.329" v="4376" actId="20577"/>
          <ac:spMkLst>
            <pc:docMk/>
            <pc:sldMk cId="1236506091" sldId="267"/>
            <ac:spMk id="2" creationId="{57EC5E03-C73D-4A18-991D-A86BADF3C147}"/>
          </ac:spMkLst>
        </pc:spChg>
        <pc:spChg chg="mod">
          <ac:chgData name="Andrew Weir" userId="37bc2b26-34c4-4775-bb98-a71bb36715f6" providerId="ADAL" clId="{587D2363-C9C5-42D0-8947-BAD921DCCCD9}" dt="2022-04-22T13:24:52.694" v="14907" actId="20577"/>
          <ac:spMkLst>
            <pc:docMk/>
            <pc:sldMk cId="1236506091" sldId="267"/>
            <ac:spMk id="3" creationId="{4E360674-7A42-47F5-8498-D44807F8722F}"/>
          </ac:spMkLst>
        </pc:spChg>
      </pc:sldChg>
      <pc:sldChg chg="modSp new mod modAnim">
        <pc:chgData name="Andrew Weir" userId="37bc2b26-34c4-4775-bb98-a71bb36715f6" providerId="ADAL" clId="{587D2363-C9C5-42D0-8947-BAD921DCCCD9}" dt="2022-04-22T13:25:39.239" v="14920"/>
        <pc:sldMkLst>
          <pc:docMk/>
          <pc:sldMk cId="1818809926" sldId="268"/>
        </pc:sldMkLst>
        <pc:spChg chg="mod">
          <ac:chgData name="Andrew Weir" userId="37bc2b26-34c4-4775-bb98-a71bb36715f6" providerId="ADAL" clId="{587D2363-C9C5-42D0-8947-BAD921DCCCD9}" dt="2022-04-12T11:03:43.195" v="4405" actId="20577"/>
          <ac:spMkLst>
            <pc:docMk/>
            <pc:sldMk cId="1818809926" sldId="268"/>
            <ac:spMk id="2" creationId="{2DC5DA6F-598C-49A2-9A70-0DC476BA90CF}"/>
          </ac:spMkLst>
        </pc:spChg>
        <pc:spChg chg="mod">
          <ac:chgData name="Andrew Weir" userId="37bc2b26-34c4-4775-bb98-a71bb36715f6" providerId="ADAL" clId="{587D2363-C9C5-42D0-8947-BAD921DCCCD9}" dt="2022-04-22T13:25:13.826" v="14914" actId="207"/>
          <ac:spMkLst>
            <pc:docMk/>
            <pc:sldMk cId="1818809926" sldId="268"/>
            <ac:spMk id="3" creationId="{074F7E92-2E62-4F09-93C0-B86644D21266}"/>
          </ac:spMkLst>
        </pc:spChg>
      </pc:sldChg>
      <pc:sldChg chg="addSp delSp modSp new mod">
        <pc:chgData name="Andrew Weir" userId="37bc2b26-34c4-4775-bb98-a71bb36715f6" providerId="ADAL" clId="{587D2363-C9C5-42D0-8947-BAD921DCCCD9}" dt="2022-04-22T13:34:45.025" v="15099" actId="20577"/>
        <pc:sldMkLst>
          <pc:docMk/>
          <pc:sldMk cId="3729148364" sldId="269"/>
        </pc:sldMkLst>
        <pc:spChg chg="mod">
          <ac:chgData name="Andrew Weir" userId="37bc2b26-34c4-4775-bb98-a71bb36715f6" providerId="ADAL" clId="{587D2363-C9C5-42D0-8947-BAD921DCCCD9}" dt="2022-04-12T11:11:24.648" v="5127" actId="20577"/>
          <ac:spMkLst>
            <pc:docMk/>
            <pc:sldMk cId="3729148364" sldId="269"/>
            <ac:spMk id="2" creationId="{51CB6A12-D4E6-42F5-BE4D-3144BC6D5954}"/>
          </ac:spMkLst>
        </pc:spChg>
        <pc:spChg chg="del mod">
          <ac:chgData name="Andrew Weir" userId="37bc2b26-34c4-4775-bb98-a71bb36715f6" providerId="ADAL" clId="{587D2363-C9C5-42D0-8947-BAD921DCCCD9}" dt="2022-04-12T11:11:52.281" v="5129" actId="3680"/>
          <ac:spMkLst>
            <pc:docMk/>
            <pc:sldMk cId="3729148364" sldId="269"/>
            <ac:spMk id="3" creationId="{59885E80-0969-435C-A2C2-672D928F150C}"/>
          </ac:spMkLst>
        </pc:spChg>
        <pc:spChg chg="add mod">
          <ac:chgData name="Andrew Weir" userId="37bc2b26-34c4-4775-bb98-a71bb36715f6" providerId="ADAL" clId="{587D2363-C9C5-42D0-8947-BAD921DCCCD9}" dt="2022-04-22T13:34:45.025" v="15099" actId="20577"/>
          <ac:spMkLst>
            <pc:docMk/>
            <pc:sldMk cId="3729148364" sldId="269"/>
            <ac:spMk id="7" creationId="{8BA87E14-7246-47D3-8308-18B32A607369}"/>
          </ac:spMkLst>
        </pc:spChg>
        <pc:graphicFrameChg chg="add mod ord modGraphic">
          <ac:chgData name="Andrew Weir" userId="37bc2b26-34c4-4775-bb98-a71bb36715f6" providerId="ADAL" clId="{587D2363-C9C5-42D0-8947-BAD921DCCCD9}" dt="2022-04-22T13:26:00.790" v="14924" actId="207"/>
          <ac:graphicFrameMkLst>
            <pc:docMk/>
            <pc:sldMk cId="3729148364" sldId="269"/>
            <ac:graphicFrameMk id="4" creationId="{51BFAFA6-2555-4F1B-AEC1-B8C895CF0B92}"/>
          </ac:graphicFrameMkLst>
        </pc:graphicFrameChg>
        <pc:graphicFrameChg chg="add del">
          <ac:chgData name="Andrew Weir" userId="37bc2b26-34c4-4775-bb98-a71bb36715f6" providerId="ADAL" clId="{587D2363-C9C5-42D0-8947-BAD921DCCCD9}" dt="2022-04-12T11:19:06.567" v="5213"/>
          <ac:graphicFrameMkLst>
            <pc:docMk/>
            <pc:sldMk cId="3729148364" sldId="269"/>
            <ac:graphicFrameMk id="5" creationId="{FDDF521F-D5E0-4DB9-9CEA-2AD984DC3557}"/>
          </ac:graphicFrameMkLst>
        </pc:graphicFrameChg>
        <pc:graphicFrameChg chg="add mod modGraphic">
          <ac:chgData name="Andrew Weir" userId="37bc2b26-34c4-4775-bb98-a71bb36715f6" providerId="ADAL" clId="{587D2363-C9C5-42D0-8947-BAD921DCCCD9}" dt="2022-04-22T13:26:09.248" v="14928" actId="207"/>
          <ac:graphicFrameMkLst>
            <pc:docMk/>
            <pc:sldMk cId="3729148364" sldId="269"/>
            <ac:graphicFrameMk id="6" creationId="{7DC0E42F-49E0-4B27-BFE2-1926F3A7D742}"/>
          </ac:graphicFrameMkLst>
        </pc:graphicFrameChg>
      </pc:sldChg>
      <pc:sldChg chg="modSp new mod">
        <pc:chgData name="Andrew Weir" userId="37bc2b26-34c4-4775-bb98-a71bb36715f6" providerId="ADAL" clId="{587D2363-C9C5-42D0-8947-BAD921DCCCD9}" dt="2022-04-28T15:30:35.141" v="18504" actId="20577"/>
        <pc:sldMkLst>
          <pc:docMk/>
          <pc:sldMk cId="3391302343" sldId="270"/>
        </pc:sldMkLst>
        <pc:spChg chg="mod">
          <ac:chgData name="Andrew Weir" userId="37bc2b26-34c4-4775-bb98-a71bb36715f6" providerId="ADAL" clId="{587D2363-C9C5-42D0-8947-BAD921DCCCD9}" dt="2022-04-12T11:25:11.831" v="5603" actId="20577"/>
          <ac:spMkLst>
            <pc:docMk/>
            <pc:sldMk cId="3391302343" sldId="270"/>
            <ac:spMk id="2" creationId="{9D7FB92F-FC1E-4474-BB97-3EDBD355A8CB}"/>
          </ac:spMkLst>
        </pc:spChg>
        <pc:spChg chg="mod">
          <ac:chgData name="Andrew Weir" userId="37bc2b26-34c4-4775-bb98-a71bb36715f6" providerId="ADAL" clId="{587D2363-C9C5-42D0-8947-BAD921DCCCD9}" dt="2022-04-28T15:30:35.141" v="18504" actId="20577"/>
          <ac:spMkLst>
            <pc:docMk/>
            <pc:sldMk cId="3391302343" sldId="270"/>
            <ac:spMk id="3" creationId="{B815C79F-A34E-4A56-A842-2CE81E85B2E5}"/>
          </ac:spMkLst>
        </pc:spChg>
      </pc:sldChg>
      <pc:sldChg chg="addSp delSp modSp new mod modAnim">
        <pc:chgData name="Andrew Weir" userId="37bc2b26-34c4-4775-bb98-a71bb36715f6" providerId="ADAL" clId="{587D2363-C9C5-42D0-8947-BAD921DCCCD9}" dt="2022-04-28T15:21:19.059" v="18398" actId="20577"/>
        <pc:sldMkLst>
          <pc:docMk/>
          <pc:sldMk cId="1814151171" sldId="271"/>
        </pc:sldMkLst>
        <pc:spChg chg="mod">
          <ac:chgData name="Andrew Weir" userId="37bc2b26-34c4-4775-bb98-a71bb36715f6" providerId="ADAL" clId="{587D2363-C9C5-42D0-8947-BAD921DCCCD9}" dt="2022-04-12T11:34:26.353" v="6017" actId="20577"/>
          <ac:spMkLst>
            <pc:docMk/>
            <pc:sldMk cId="1814151171" sldId="271"/>
            <ac:spMk id="2" creationId="{BC851B71-7DE6-42C0-8988-39F04A4C4590}"/>
          </ac:spMkLst>
        </pc:spChg>
        <pc:spChg chg="mod">
          <ac:chgData name="Andrew Weir" userId="37bc2b26-34c4-4775-bb98-a71bb36715f6" providerId="ADAL" clId="{587D2363-C9C5-42D0-8947-BAD921DCCCD9}" dt="2022-04-28T15:21:19.059" v="18398" actId="20577"/>
          <ac:spMkLst>
            <pc:docMk/>
            <pc:sldMk cId="1814151171" sldId="271"/>
            <ac:spMk id="3" creationId="{A03AC992-5BE5-416B-8671-B9333ED063B8}"/>
          </ac:spMkLst>
        </pc:spChg>
        <pc:spChg chg="add mod">
          <ac:chgData name="Andrew Weir" userId="37bc2b26-34c4-4775-bb98-a71bb36715f6" providerId="ADAL" clId="{587D2363-C9C5-42D0-8947-BAD921DCCCD9}" dt="2022-04-22T13:27:43.988" v="14993" actId="14100"/>
          <ac:spMkLst>
            <pc:docMk/>
            <pc:sldMk cId="1814151171" sldId="271"/>
            <ac:spMk id="4" creationId="{0B4D4EED-97A7-4401-A370-DBD97DA513C8}"/>
          </ac:spMkLst>
        </pc:spChg>
        <pc:spChg chg="add mod">
          <ac:chgData name="Andrew Weir" userId="37bc2b26-34c4-4775-bb98-a71bb36715f6" providerId="ADAL" clId="{587D2363-C9C5-42D0-8947-BAD921DCCCD9}" dt="2022-04-12T12:02:27.009" v="6603" actId="1076"/>
          <ac:spMkLst>
            <pc:docMk/>
            <pc:sldMk cId="1814151171" sldId="271"/>
            <ac:spMk id="7" creationId="{CC093ED5-ACD0-454E-BDCD-2DA9304474A5}"/>
          </ac:spMkLst>
        </pc:spChg>
        <pc:graphicFrameChg chg="add del mod">
          <ac:chgData name="Andrew Weir" userId="37bc2b26-34c4-4775-bb98-a71bb36715f6" providerId="ADAL" clId="{587D2363-C9C5-42D0-8947-BAD921DCCCD9}" dt="2022-04-12T12:02:14.894" v="6599" actId="21"/>
          <ac:graphicFrameMkLst>
            <pc:docMk/>
            <pc:sldMk cId="1814151171" sldId="271"/>
            <ac:graphicFrameMk id="4" creationId="{6267F4BA-CDE9-477A-98B7-2C6651A64666}"/>
          </ac:graphicFrameMkLst>
        </pc:graphicFrameChg>
        <pc:graphicFrameChg chg="add del mod modGraphic">
          <ac:chgData name="Andrew Weir" userId="37bc2b26-34c4-4775-bb98-a71bb36715f6" providerId="ADAL" clId="{587D2363-C9C5-42D0-8947-BAD921DCCCD9}" dt="2022-04-12T12:02:14.894" v="6599" actId="21"/>
          <ac:graphicFrameMkLst>
            <pc:docMk/>
            <pc:sldMk cId="1814151171" sldId="271"/>
            <ac:graphicFrameMk id="5" creationId="{2C121D08-7A50-4EE6-B157-5FF5D68FD9E3}"/>
          </ac:graphicFrameMkLst>
        </pc:graphicFrameChg>
        <pc:graphicFrameChg chg="add mod modGraphic">
          <ac:chgData name="Andrew Weir" userId="37bc2b26-34c4-4775-bb98-a71bb36715f6" providerId="ADAL" clId="{587D2363-C9C5-42D0-8947-BAD921DCCCD9}" dt="2022-04-12T12:47:01.064" v="7675" actId="20577"/>
          <ac:graphicFrameMkLst>
            <pc:docMk/>
            <pc:sldMk cId="1814151171" sldId="271"/>
            <ac:graphicFrameMk id="6" creationId="{D5D80B1D-EA95-4D7F-AD90-BE6C22BE4757}"/>
          </ac:graphicFrameMkLst>
        </pc:graphicFrameChg>
      </pc:sldChg>
      <pc:sldChg chg="addSp delSp modSp new mod modAnim">
        <pc:chgData name="Andrew Weir" userId="37bc2b26-34c4-4775-bb98-a71bb36715f6" providerId="ADAL" clId="{587D2363-C9C5-42D0-8947-BAD921DCCCD9}" dt="2022-04-28T15:22:02.794" v="18407" actId="20577"/>
        <pc:sldMkLst>
          <pc:docMk/>
          <pc:sldMk cId="2902263888" sldId="272"/>
        </pc:sldMkLst>
        <pc:spChg chg="del">
          <ac:chgData name="Andrew Weir" userId="37bc2b26-34c4-4775-bb98-a71bb36715f6" providerId="ADAL" clId="{587D2363-C9C5-42D0-8947-BAD921DCCCD9}" dt="2022-04-12T11:44:17.051" v="6277" actId="478"/>
          <ac:spMkLst>
            <pc:docMk/>
            <pc:sldMk cId="2902263888" sldId="272"/>
            <ac:spMk id="2" creationId="{8ACFD166-606A-471B-9B6C-AEBC527FA636}"/>
          </ac:spMkLst>
        </pc:spChg>
        <pc:spChg chg="add del mod">
          <ac:chgData name="Andrew Weir" userId="37bc2b26-34c4-4775-bb98-a71bb36715f6" providerId="ADAL" clId="{587D2363-C9C5-42D0-8947-BAD921DCCCD9}" dt="2022-04-12T12:00:06.631" v="6596" actId="478"/>
          <ac:spMkLst>
            <pc:docMk/>
            <pc:sldMk cId="2902263888" sldId="272"/>
            <ac:spMk id="3" creationId="{0FF322F6-A33E-4C2F-89D4-8BDE7AC4C36D}"/>
          </ac:spMkLst>
        </pc:spChg>
        <pc:spChg chg="add del mod">
          <ac:chgData name="Andrew Weir" userId="37bc2b26-34c4-4775-bb98-a71bb36715f6" providerId="ADAL" clId="{587D2363-C9C5-42D0-8947-BAD921DCCCD9}" dt="2022-04-12T12:02:20.651" v="6601" actId="21"/>
          <ac:spMkLst>
            <pc:docMk/>
            <pc:sldMk cId="2902263888" sldId="272"/>
            <ac:spMk id="9" creationId="{7F80DC36-CAE7-47AC-AE67-4E4CD6760D9A}"/>
          </ac:spMkLst>
        </pc:spChg>
        <pc:spChg chg="add mod">
          <ac:chgData name="Andrew Weir" userId="37bc2b26-34c4-4775-bb98-a71bb36715f6" providerId="ADAL" clId="{587D2363-C9C5-42D0-8947-BAD921DCCCD9}" dt="2022-04-12T12:06:58.773" v="6855" actId="14100"/>
          <ac:spMkLst>
            <pc:docMk/>
            <pc:sldMk cId="2902263888" sldId="272"/>
            <ac:spMk id="16" creationId="{C47C758C-1652-4A02-81E3-33A2C9B544A8}"/>
          </ac:spMkLst>
        </pc:spChg>
        <pc:spChg chg="add mod">
          <ac:chgData name="Andrew Weir" userId="37bc2b26-34c4-4775-bb98-a71bb36715f6" providerId="ADAL" clId="{587D2363-C9C5-42D0-8947-BAD921DCCCD9}" dt="2022-04-12T12:07:02.365" v="6856" actId="1076"/>
          <ac:spMkLst>
            <pc:docMk/>
            <pc:sldMk cId="2902263888" sldId="272"/>
            <ac:spMk id="17" creationId="{2E39D80E-CE8A-406F-B5CE-B7CB1EBEA656}"/>
          </ac:spMkLst>
        </pc:spChg>
        <pc:graphicFrameChg chg="add del mod modGraphic">
          <ac:chgData name="Andrew Weir" userId="37bc2b26-34c4-4775-bb98-a71bb36715f6" providerId="ADAL" clId="{587D2363-C9C5-42D0-8947-BAD921DCCCD9}" dt="2022-04-12T12:02:20.651" v="6601" actId="21"/>
          <ac:graphicFrameMkLst>
            <pc:docMk/>
            <pc:sldMk cId="2902263888" sldId="272"/>
            <ac:graphicFrameMk id="4" creationId="{5926D475-D09F-4D3C-9AF2-3460E7164537}"/>
          </ac:graphicFrameMkLst>
        </pc:graphicFrameChg>
        <pc:graphicFrameChg chg="add del mod modGraphic">
          <ac:chgData name="Andrew Weir" userId="37bc2b26-34c4-4775-bb98-a71bb36715f6" providerId="ADAL" clId="{587D2363-C9C5-42D0-8947-BAD921DCCCD9}" dt="2022-04-12T11:56:30.659" v="6499" actId="21"/>
          <ac:graphicFrameMkLst>
            <pc:docMk/>
            <pc:sldMk cId="2902263888" sldId="272"/>
            <ac:graphicFrameMk id="5" creationId="{0B1B0107-A886-4276-86A8-A1F0E333A74C}"/>
          </ac:graphicFrameMkLst>
        </pc:graphicFrameChg>
        <pc:graphicFrameChg chg="add del mod">
          <ac:chgData name="Andrew Weir" userId="37bc2b26-34c4-4775-bb98-a71bb36715f6" providerId="ADAL" clId="{587D2363-C9C5-42D0-8947-BAD921DCCCD9}" dt="2022-04-12T11:53:58.331" v="6470"/>
          <ac:graphicFrameMkLst>
            <pc:docMk/>
            <pc:sldMk cId="2902263888" sldId="272"/>
            <ac:graphicFrameMk id="6" creationId="{CFF23F9C-3C85-4FC8-828B-000E6DF66CF0}"/>
          </ac:graphicFrameMkLst>
        </pc:graphicFrameChg>
        <pc:graphicFrameChg chg="add del mod">
          <ac:chgData name="Andrew Weir" userId="37bc2b26-34c4-4775-bb98-a71bb36715f6" providerId="ADAL" clId="{587D2363-C9C5-42D0-8947-BAD921DCCCD9}" dt="2022-04-12T11:54:33.061" v="6477"/>
          <ac:graphicFrameMkLst>
            <pc:docMk/>
            <pc:sldMk cId="2902263888" sldId="272"/>
            <ac:graphicFrameMk id="7" creationId="{0CEB58AE-EA62-4BC0-B12A-BB205EB904F0}"/>
          </ac:graphicFrameMkLst>
        </pc:graphicFrameChg>
        <pc:graphicFrameChg chg="add del mod">
          <ac:chgData name="Andrew Weir" userId="37bc2b26-34c4-4775-bb98-a71bb36715f6" providerId="ADAL" clId="{587D2363-C9C5-42D0-8947-BAD921DCCCD9}" dt="2022-04-12T11:56:30.659" v="6499" actId="21"/>
          <ac:graphicFrameMkLst>
            <pc:docMk/>
            <pc:sldMk cId="2902263888" sldId="272"/>
            <ac:graphicFrameMk id="8" creationId="{04F6B229-37E1-4D30-8024-7A5D9EB9A128}"/>
          </ac:graphicFrameMkLst>
        </pc:graphicFrameChg>
        <pc:graphicFrameChg chg="add mod modGraphic">
          <ac:chgData name="Andrew Weir" userId="37bc2b26-34c4-4775-bb98-a71bb36715f6" providerId="ADAL" clId="{587D2363-C9C5-42D0-8947-BAD921DCCCD9}" dt="2022-04-12T12:47:11.542" v="7679" actId="20577"/>
          <ac:graphicFrameMkLst>
            <pc:docMk/>
            <pc:sldMk cId="2902263888" sldId="272"/>
            <ac:graphicFrameMk id="10" creationId="{045049BC-0FBE-41BB-8980-03B7753E11FA}"/>
          </ac:graphicFrameMkLst>
        </pc:graphicFrameChg>
        <pc:graphicFrameChg chg="add mod modGraphic">
          <ac:chgData name="Andrew Weir" userId="37bc2b26-34c4-4775-bb98-a71bb36715f6" providerId="ADAL" clId="{587D2363-C9C5-42D0-8947-BAD921DCCCD9}" dt="2022-04-12T12:47:14.351" v="7683" actId="20577"/>
          <ac:graphicFrameMkLst>
            <pc:docMk/>
            <pc:sldMk cId="2902263888" sldId="272"/>
            <ac:graphicFrameMk id="11" creationId="{32F4A705-160F-4A62-BD9B-41A6365C8D2C}"/>
          </ac:graphicFrameMkLst>
        </pc:graphicFrameChg>
        <pc:graphicFrameChg chg="add mod modGraphic">
          <ac:chgData name="Andrew Weir" userId="37bc2b26-34c4-4775-bb98-a71bb36715f6" providerId="ADAL" clId="{587D2363-C9C5-42D0-8947-BAD921DCCCD9}" dt="2022-04-28T15:22:02.794" v="18407" actId="20577"/>
          <ac:graphicFrameMkLst>
            <pc:docMk/>
            <pc:sldMk cId="2902263888" sldId="272"/>
            <ac:graphicFrameMk id="15" creationId="{0CAB08B9-5BB8-4AC1-89C0-AFF1C28DE3AB}"/>
          </ac:graphicFrameMkLst>
        </pc:graphicFrameChg>
        <pc:cxnChg chg="add mod">
          <ac:chgData name="Andrew Weir" userId="37bc2b26-34c4-4775-bb98-a71bb36715f6" providerId="ADAL" clId="{587D2363-C9C5-42D0-8947-BAD921DCCCD9}" dt="2022-04-12T12:04:57.384" v="6717" actId="1076"/>
          <ac:cxnSpMkLst>
            <pc:docMk/>
            <pc:sldMk cId="2902263888" sldId="272"/>
            <ac:cxnSpMk id="13" creationId="{BE8868BE-EC4C-4B52-9F0B-1ED1FB4F48A1}"/>
          </ac:cxnSpMkLst>
        </pc:cxnChg>
        <pc:cxnChg chg="add mod">
          <ac:chgData name="Andrew Weir" userId="37bc2b26-34c4-4775-bb98-a71bb36715f6" providerId="ADAL" clId="{587D2363-C9C5-42D0-8947-BAD921DCCCD9}" dt="2022-04-12T12:05:00.812" v="6718" actId="1076"/>
          <ac:cxnSpMkLst>
            <pc:docMk/>
            <pc:sldMk cId="2902263888" sldId="272"/>
            <ac:cxnSpMk id="14" creationId="{0E66A0E5-A2A4-4CCD-8DB5-A078C4191D74}"/>
          </ac:cxnSpMkLst>
        </pc:cxnChg>
        <pc:cxnChg chg="add mod">
          <ac:chgData name="Andrew Weir" userId="37bc2b26-34c4-4775-bb98-a71bb36715f6" providerId="ADAL" clId="{587D2363-C9C5-42D0-8947-BAD921DCCCD9}" dt="2022-04-12T12:07:07.009" v="6858" actId="1076"/>
          <ac:cxnSpMkLst>
            <pc:docMk/>
            <pc:sldMk cId="2902263888" sldId="272"/>
            <ac:cxnSpMk id="18" creationId="{8927C280-D141-4A0C-9B37-A24D7D925999}"/>
          </ac:cxnSpMkLst>
        </pc:cxnChg>
      </pc:sldChg>
      <pc:sldChg chg="addSp modSp new mod modAnim">
        <pc:chgData name="Andrew Weir" userId="37bc2b26-34c4-4775-bb98-a71bb36715f6" providerId="ADAL" clId="{587D2363-C9C5-42D0-8947-BAD921DCCCD9}" dt="2022-04-28T15:22:45.619" v="18408" actId="400"/>
        <pc:sldMkLst>
          <pc:docMk/>
          <pc:sldMk cId="127374163" sldId="273"/>
        </pc:sldMkLst>
        <pc:spChg chg="mod">
          <ac:chgData name="Andrew Weir" userId="37bc2b26-34c4-4775-bb98-a71bb36715f6" providerId="ADAL" clId="{587D2363-C9C5-42D0-8947-BAD921DCCCD9}" dt="2022-04-12T12:13:23.350" v="6879" actId="20577"/>
          <ac:spMkLst>
            <pc:docMk/>
            <pc:sldMk cId="127374163" sldId="273"/>
            <ac:spMk id="2" creationId="{C1669CF3-46A4-4FD0-91C1-07334FCA1CAC}"/>
          </ac:spMkLst>
        </pc:spChg>
        <pc:spChg chg="mod">
          <ac:chgData name="Andrew Weir" userId="37bc2b26-34c4-4775-bb98-a71bb36715f6" providerId="ADAL" clId="{587D2363-C9C5-42D0-8947-BAD921DCCCD9}" dt="2022-04-28T15:22:45.619" v="18408" actId="400"/>
          <ac:spMkLst>
            <pc:docMk/>
            <pc:sldMk cId="127374163" sldId="273"/>
            <ac:spMk id="3" creationId="{4A2E7ACF-3A43-42B7-904C-81E4A502376F}"/>
          </ac:spMkLst>
        </pc:spChg>
        <pc:graphicFrameChg chg="add mod modGraphic">
          <ac:chgData name="Andrew Weir" userId="37bc2b26-34c4-4775-bb98-a71bb36715f6" providerId="ADAL" clId="{587D2363-C9C5-42D0-8947-BAD921DCCCD9}" dt="2022-04-22T13:12:45.367" v="14129" actId="1076"/>
          <ac:graphicFrameMkLst>
            <pc:docMk/>
            <pc:sldMk cId="127374163" sldId="273"/>
            <ac:graphicFrameMk id="4" creationId="{03344679-D48B-4179-B7D4-A1030F839C70}"/>
          </ac:graphicFrameMkLst>
        </pc:graphicFrameChg>
      </pc:sldChg>
      <pc:sldChg chg="addSp modSp new mod modAnim">
        <pc:chgData name="Andrew Weir" userId="37bc2b26-34c4-4775-bb98-a71bb36715f6" providerId="ADAL" clId="{587D2363-C9C5-42D0-8947-BAD921DCCCD9}" dt="2022-04-22T13:28:44.938" v="15005"/>
        <pc:sldMkLst>
          <pc:docMk/>
          <pc:sldMk cId="3640864244" sldId="274"/>
        </pc:sldMkLst>
        <pc:spChg chg="mod">
          <ac:chgData name="Andrew Weir" userId="37bc2b26-34c4-4775-bb98-a71bb36715f6" providerId="ADAL" clId="{587D2363-C9C5-42D0-8947-BAD921DCCCD9}" dt="2022-04-12T12:55:23.411" v="7857" actId="20577"/>
          <ac:spMkLst>
            <pc:docMk/>
            <pc:sldMk cId="3640864244" sldId="274"/>
            <ac:spMk id="2" creationId="{6312884C-78C0-4CE0-9B96-C149E3244B44}"/>
          </ac:spMkLst>
        </pc:spChg>
        <pc:spChg chg="mod">
          <ac:chgData name="Andrew Weir" userId="37bc2b26-34c4-4775-bb98-a71bb36715f6" providerId="ADAL" clId="{587D2363-C9C5-42D0-8947-BAD921DCCCD9}" dt="2022-04-22T13:11:55.841" v="14102" actId="20577"/>
          <ac:spMkLst>
            <pc:docMk/>
            <pc:sldMk cId="3640864244" sldId="274"/>
            <ac:spMk id="3" creationId="{1BBDF809-7CA9-4CA6-9FE7-6B0234E95B0A}"/>
          </ac:spMkLst>
        </pc:spChg>
        <pc:spChg chg="add mod">
          <ac:chgData name="Andrew Weir" userId="37bc2b26-34c4-4775-bb98-a71bb36715f6" providerId="ADAL" clId="{587D2363-C9C5-42D0-8947-BAD921DCCCD9}" dt="2022-04-22T13:12:26.102" v="14118" actId="1076"/>
          <ac:spMkLst>
            <pc:docMk/>
            <pc:sldMk cId="3640864244" sldId="274"/>
            <ac:spMk id="6" creationId="{5B1EE7A1-6A1D-4C0A-92F0-B648E9BFE500}"/>
          </ac:spMkLst>
        </pc:spChg>
        <pc:graphicFrameChg chg="add mod modGraphic">
          <ac:chgData name="Andrew Weir" userId="37bc2b26-34c4-4775-bb98-a71bb36715f6" providerId="ADAL" clId="{587D2363-C9C5-42D0-8947-BAD921DCCCD9}" dt="2022-04-12T13:30:31.929" v="8826"/>
          <ac:graphicFrameMkLst>
            <pc:docMk/>
            <pc:sldMk cId="3640864244" sldId="274"/>
            <ac:graphicFrameMk id="4" creationId="{62869D30-C4E8-40F4-8CC9-2CCEC7E8AF4B}"/>
          </ac:graphicFrameMkLst>
        </pc:graphicFrameChg>
        <pc:graphicFrameChg chg="add mod modGraphic">
          <ac:chgData name="Andrew Weir" userId="37bc2b26-34c4-4775-bb98-a71bb36715f6" providerId="ADAL" clId="{587D2363-C9C5-42D0-8947-BAD921DCCCD9}" dt="2022-04-12T13:30:34.379" v="8828"/>
          <ac:graphicFrameMkLst>
            <pc:docMk/>
            <pc:sldMk cId="3640864244" sldId="274"/>
            <ac:graphicFrameMk id="5" creationId="{3A98922B-55C7-41E4-B35E-17B6BDFFAF95}"/>
          </ac:graphicFrameMkLst>
        </pc:graphicFrameChg>
      </pc:sldChg>
      <pc:sldChg chg="addSp delSp modSp new mod">
        <pc:chgData name="Andrew Weir" userId="37bc2b26-34c4-4775-bb98-a71bb36715f6" providerId="ADAL" clId="{587D2363-C9C5-42D0-8947-BAD921DCCCD9}" dt="2022-04-22T13:29:30.874" v="15068"/>
        <pc:sldMkLst>
          <pc:docMk/>
          <pc:sldMk cId="4101011003" sldId="275"/>
        </pc:sldMkLst>
        <pc:spChg chg="mod">
          <ac:chgData name="Andrew Weir" userId="37bc2b26-34c4-4775-bb98-a71bb36715f6" providerId="ADAL" clId="{587D2363-C9C5-42D0-8947-BAD921DCCCD9}" dt="2022-04-12T13:13:21.531" v="8408" actId="20577"/>
          <ac:spMkLst>
            <pc:docMk/>
            <pc:sldMk cId="4101011003" sldId="275"/>
            <ac:spMk id="2" creationId="{5E1859F7-166F-41CD-A8DD-0BBDF3545F5C}"/>
          </ac:spMkLst>
        </pc:spChg>
        <pc:spChg chg="del">
          <ac:chgData name="Andrew Weir" userId="37bc2b26-34c4-4775-bb98-a71bb36715f6" providerId="ADAL" clId="{587D2363-C9C5-42D0-8947-BAD921DCCCD9}" dt="2022-04-12T13:13:45.142" v="8411" actId="478"/>
          <ac:spMkLst>
            <pc:docMk/>
            <pc:sldMk cId="4101011003" sldId="275"/>
            <ac:spMk id="3" creationId="{6660F226-F8E3-42A0-A991-2CAF3E277FCC}"/>
          </ac:spMkLst>
        </pc:spChg>
        <pc:spChg chg="add mod">
          <ac:chgData name="Andrew Weir" userId="37bc2b26-34c4-4775-bb98-a71bb36715f6" providerId="ADAL" clId="{587D2363-C9C5-42D0-8947-BAD921DCCCD9}" dt="2022-04-22T13:29:30.874" v="15068"/>
          <ac:spMkLst>
            <pc:docMk/>
            <pc:sldMk cId="4101011003" sldId="275"/>
            <ac:spMk id="5" creationId="{5C7CA796-12F2-4E72-8187-2C7EF07AA015}"/>
          </ac:spMkLst>
        </pc:spChg>
        <pc:graphicFrameChg chg="add mod modGraphic">
          <ac:chgData name="Andrew Weir" userId="37bc2b26-34c4-4775-bb98-a71bb36715f6" providerId="ADAL" clId="{587D2363-C9C5-42D0-8947-BAD921DCCCD9}" dt="2022-04-22T13:29:01.981" v="15007" actId="207"/>
          <ac:graphicFrameMkLst>
            <pc:docMk/>
            <pc:sldMk cId="4101011003" sldId="275"/>
            <ac:graphicFrameMk id="4" creationId="{C7067629-4F1A-4F52-9CFA-D9FA0AF37A5A}"/>
          </ac:graphicFrameMkLst>
        </pc:graphicFrameChg>
      </pc:sldChg>
      <pc:sldChg chg="addSp delSp modSp new mod modAnim">
        <pc:chgData name="Andrew Weir" userId="37bc2b26-34c4-4775-bb98-a71bb36715f6" providerId="ADAL" clId="{587D2363-C9C5-42D0-8947-BAD921DCCCD9}" dt="2022-04-22T13:29:56.706" v="15070"/>
        <pc:sldMkLst>
          <pc:docMk/>
          <pc:sldMk cId="3615309755" sldId="276"/>
        </pc:sldMkLst>
        <pc:spChg chg="mod">
          <ac:chgData name="Andrew Weir" userId="37bc2b26-34c4-4775-bb98-a71bb36715f6" providerId="ADAL" clId="{587D2363-C9C5-42D0-8947-BAD921DCCCD9}" dt="2022-04-12T13:24:30.338" v="8773" actId="20577"/>
          <ac:spMkLst>
            <pc:docMk/>
            <pc:sldMk cId="3615309755" sldId="276"/>
            <ac:spMk id="2" creationId="{0EDC1F25-A9FF-4945-9062-851AC3E82BCB}"/>
          </ac:spMkLst>
        </pc:spChg>
        <pc:spChg chg="del">
          <ac:chgData name="Andrew Weir" userId="37bc2b26-34c4-4775-bb98-a71bb36715f6" providerId="ADAL" clId="{587D2363-C9C5-42D0-8947-BAD921DCCCD9}" dt="2022-04-12T13:28:59.710" v="8774" actId="478"/>
          <ac:spMkLst>
            <pc:docMk/>
            <pc:sldMk cId="3615309755" sldId="276"/>
            <ac:spMk id="3" creationId="{7BBA0048-D39B-40B4-968D-FB57D9254EC5}"/>
          </ac:spMkLst>
        </pc:spChg>
        <pc:spChg chg="add mod">
          <ac:chgData name="Andrew Weir" userId="37bc2b26-34c4-4775-bb98-a71bb36715f6" providerId="ADAL" clId="{587D2363-C9C5-42D0-8947-BAD921DCCCD9}" dt="2022-04-12T13:50:57.880" v="10926" actId="1037"/>
          <ac:spMkLst>
            <pc:docMk/>
            <pc:sldMk cId="3615309755" sldId="276"/>
            <ac:spMk id="6" creationId="{527E20F9-A122-4D0C-B3E8-6CDA12E085DB}"/>
          </ac:spMkLst>
        </pc:spChg>
        <pc:spChg chg="add mod">
          <ac:chgData name="Andrew Weir" userId="37bc2b26-34c4-4775-bb98-a71bb36715f6" providerId="ADAL" clId="{587D2363-C9C5-42D0-8947-BAD921DCCCD9}" dt="2022-04-12T13:53:26.513" v="10992" actId="20577"/>
          <ac:spMkLst>
            <pc:docMk/>
            <pc:sldMk cId="3615309755" sldId="276"/>
            <ac:spMk id="7" creationId="{43933E3F-DDDE-42A0-B1B6-FBCCDEB5891E}"/>
          </ac:spMkLst>
        </pc:spChg>
        <pc:spChg chg="add del mod">
          <ac:chgData name="Andrew Weir" userId="37bc2b26-34c4-4775-bb98-a71bb36715f6" providerId="ADAL" clId="{587D2363-C9C5-42D0-8947-BAD921DCCCD9}" dt="2022-04-12T13:53:27.683" v="10994"/>
          <ac:spMkLst>
            <pc:docMk/>
            <pc:sldMk cId="3615309755" sldId="276"/>
            <ac:spMk id="8" creationId="{49200F29-1D6D-4B6A-81D4-7C5765820D20}"/>
          </ac:spMkLst>
        </pc:spChg>
        <pc:spChg chg="add mod">
          <ac:chgData name="Andrew Weir" userId="37bc2b26-34c4-4775-bb98-a71bb36715f6" providerId="ADAL" clId="{587D2363-C9C5-42D0-8947-BAD921DCCCD9}" dt="2022-04-12T13:53:43.020" v="11007" actId="20577"/>
          <ac:spMkLst>
            <pc:docMk/>
            <pc:sldMk cId="3615309755" sldId="276"/>
            <ac:spMk id="9" creationId="{D1B94A57-F44C-4CE6-A685-129A26CC09CF}"/>
          </ac:spMkLst>
        </pc:spChg>
        <pc:spChg chg="add mod">
          <ac:chgData name="Andrew Weir" userId="37bc2b26-34c4-4775-bb98-a71bb36715f6" providerId="ADAL" clId="{587D2363-C9C5-42D0-8947-BAD921DCCCD9}" dt="2022-04-12T13:53:48.179" v="11020" actId="20577"/>
          <ac:spMkLst>
            <pc:docMk/>
            <pc:sldMk cId="3615309755" sldId="276"/>
            <ac:spMk id="10" creationId="{2FA38145-C16D-444C-AD27-94F6C7295224}"/>
          </ac:spMkLst>
        </pc:spChg>
        <pc:spChg chg="add del">
          <ac:chgData name="Andrew Weir" userId="37bc2b26-34c4-4775-bb98-a71bb36715f6" providerId="ADAL" clId="{587D2363-C9C5-42D0-8947-BAD921DCCCD9}" dt="2022-04-12T13:31:48.390" v="8882" actId="478"/>
          <ac:spMkLst>
            <pc:docMk/>
            <pc:sldMk cId="3615309755" sldId="276"/>
            <ac:spMk id="11" creationId="{750D90EA-5C1A-4E73-B214-23D2CBB7934D}"/>
          </ac:spMkLst>
        </pc:spChg>
        <pc:spChg chg="add del mod">
          <ac:chgData name="Andrew Weir" userId="37bc2b26-34c4-4775-bb98-a71bb36715f6" providerId="ADAL" clId="{587D2363-C9C5-42D0-8947-BAD921DCCCD9}" dt="2022-04-12T13:50:57.880" v="10926" actId="1037"/>
          <ac:spMkLst>
            <pc:docMk/>
            <pc:sldMk cId="3615309755" sldId="276"/>
            <ac:spMk id="12" creationId="{ABD6DBE8-CF27-4935-80D0-67B443C27F6B}"/>
          </ac:spMkLst>
        </pc:spChg>
        <pc:spChg chg="add mod">
          <ac:chgData name="Andrew Weir" userId="37bc2b26-34c4-4775-bb98-a71bb36715f6" providerId="ADAL" clId="{587D2363-C9C5-42D0-8947-BAD921DCCCD9}" dt="2022-04-12T13:50:57.880" v="10926" actId="1037"/>
          <ac:spMkLst>
            <pc:docMk/>
            <pc:sldMk cId="3615309755" sldId="276"/>
            <ac:spMk id="13" creationId="{0CF8F948-72ED-4716-A315-AD64930B7C77}"/>
          </ac:spMkLst>
        </pc:spChg>
        <pc:spChg chg="add mod">
          <ac:chgData name="Andrew Weir" userId="37bc2b26-34c4-4775-bb98-a71bb36715f6" providerId="ADAL" clId="{587D2363-C9C5-42D0-8947-BAD921DCCCD9}" dt="2022-04-12T13:50:57.880" v="10926" actId="1037"/>
          <ac:spMkLst>
            <pc:docMk/>
            <pc:sldMk cId="3615309755" sldId="276"/>
            <ac:spMk id="14" creationId="{9782689D-6008-4E56-8025-B0E5C1EF759C}"/>
          </ac:spMkLst>
        </pc:spChg>
        <pc:spChg chg="add mod">
          <ac:chgData name="Andrew Weir" userId="37bc2b26-34c4-4775-bb98-a71bb36715f6" providerId="ADAL" clId="{587D2363-C9C5-42D0-8947-BAD921DCCCD9}" dt="2022-04-12T13:51:07.440" v="10928" actId="14100"/>
          <ac:spMkLst>
            <pc:docMk/>
            <pc:sldMk cId="3615309755" sldId="276"/>
            <ac:spMk id="15" creationId="{D9941785-34F4-4B53-A058-B1E200AB1657}"/>
          </ac:spMkLst>
        </pc:spChg>
        <pc:spChg chg="add mod">
          <ac:chgData name="Andrew Weir" userId="37bc2b26-34c4-4775-bb98-a71bb36715f6" providerId="ADAL" clId="{587D2363-C9C5-42D0-8947-BAD921DCCCD9}" dt="2022-04-12T13:50:57.880" v="10926" actId="1037"/>
          <ac:spMkLst>
            <pc:docMk/>
            <pc:sldMk cId="3615309755" sldId="276"/>
            <ac:spMk id="20" creationId="{71F66879-9151-484A-B926-5D697E82511D}"/>
          </ac:spMkLst>
        </pc:spChg>
        <pc:spChg chg="add mod">
          <ac:chgData name="Andrew Weir" userId="37bc2b26-34c4-4775-bb98-a71bb36715f6" providerId="ADAL" clId="{587D2363-C9C5-42D0-8947-BAD921DCCCD9}" dt="2022-04-12T13:50:57.880" v="10926" actId="1037"/>
          <ac:spMkLst>
            <pc:docMk/>
            <pc:sldMk cId="3615309755" sldId="276"/>
            <ac:spMk id="21" creationId="{20D994B4-0C47-4E54-98C2-454E1B97EB24}"/>
          </ac:spMkLst>
        </pc:spChg>
        <pc:spChg chg="add mod">
          <ac:chgData name="Andrew Weir" userId="37bc2b26-34c4-4775-bb98-a71bb36715f6" providerId="ADAL" clId="{587D2363-C9C5-42D0-8947-BAD921DCCCD9}" dt="2022-04-12T13:55:13.879" v="11061" actId="14100"/>
          <ac:spMkLst>
            <pc:docMk/>
            <pc:sldMk cId="3615309755" sldId="276"/>
            <ac:spMk id="22" creationId="{FF6F7199-8561-461F-8AB8-16D066AE9751}"/>
          </ac:spMkLst>
        </pc:spChg>
        <pc:spChg chg="add mod">
          <ac:chgData name="Andrew Weir" userId="37bc2b26-34c4-4775-bb98-a71bb36715f6" providerId="ADAL" clId="{587D2363-C9C5-42D0-8947-BAD921DCCCD9}" dt="2022-04-12T13:35:23.590" v="8996" actId="1035"/>
          <ac:spMkLst>
            <pc:docMk/>
            <pc:sldMk cId="3615309755" sldId="276"/>
            <ac:spMk id="23" creationId="{B06AE976-2D59-4740-A317-9D7E4D6C03C7}"/>
          </ac:spMkLst>
        </pc:spChg>
        <pc:spChg chg="add mod">
          <ac:chgData name="Andrew Weir" userId="37bc2b26-34c4-4775-bb98-a71bb36715f6" providerId="ADAL" clId="{587D2363-C9C5-42D0-8947-BAD921DCCCD9}" dt="2022-04-22T12:34:04.019" v="12669" actId="20577"/>
          <ac:spMkLst>
            <pc:docMk/>
            <pc:sldMk cId="3615309755" sldId="276"/>
            <ac:spMk id="24" creationId="{3595517F-42F7-4EB4-897D-7062FE1A813C}"/>
          </ac:spMkLst>
        </pc:spChg>
        <pc:spChg chg="add mod">
          <ac:chgData name="Andrew Weir" userId="37bc2b26-34c4-4775-bb98-a71bb36715f6" providerId="ADAL" clId="{587D2363-C9C5-42D0-8947-BAD921DCCCD9}" dt="2022-04-12T13:51:56.851" v="10957" actId="1076"/>
          <ac:spMkLst>
            <pc:docMk/>
            <pc:sldMk cId="3615309755" sldId="276"/>
            <ac:spMk id="25" creationId="{638E59D6-5B2D-4ACD-9577-CFA7AE5CBE76}"/>
          </ac:spMkLst>
        </pc:spChg>
        <pc:spChg chg="add mod">
          <ac:chgData name="Andrew Weir" userId="37bc2b26-34c4-4775-bb98-a71bb36715f6" providerId="ADAL" clId="{587D2363-C9C5-42D0-8947-BAD921DCCCD9}" dt="2022-04-12T13:51:59.808" v="10962" actId="20577"/>
          <ac:spMkLst>
            <pc:docMk/>
            <pc:sldMk cId="3615309755" sldId="276"/>
            <ac:spMk id="27" creationId="{34E964D4-5CE2-40B3-9A47-276D84CC9F98}"/>
          </ac:spMkLst>
        </pc:spChg>
        <pc:spChg chg="add mod">
          <ac:chgData name="Andrew Weir" userId="37bc2b26-34c4-4775-bb98-a71bb36715f6" providerId="ADAL" clId="{587D2363-C9C5-42D0-8947-BAD921DCCCD9}" dt="2022-04-12T13:53:37.669" v="10997" actId="1076"/>
          <ac:spMkLst>
            <pc:docMk/>
            <pc:sldMk cId="3615309755" sldId="276"/>
            <ac:spMk id="29" creationId="{9B89737A-0380-454D-889F-65B1339A4793}"/>
          </ac:spMkLst>
        </pc:spChg>
        <pc:cxnChg chg="add mod">
          <ac:chgData name="Andrew Weir" userId="37bc2b26-34c4-4775-bb98-a71bb36715f6" providerId="ADAL" clId="{587D2363-C9C5-42D0-8947-BAD921DCCCD9}" dt="2022-04-12T13:51:04.148" v="10927" actId="14100"/>
          <ac:cxnSpMkLst>
            <pc:docMk/>
            <pc:sldMk cId="3615309755" sldId="276"/>
            <ac:cxnSpMk id="5" creationId="{30CF20DC-C88A-4124-84BC-8FE7D6D319DD}"/>
          </ac:cxnSpMkLst>
        </pc:cxnChg>
        <pc:cxnChg chg="add mod">
          <ac:chgData name="Andrew Weir" userId="37bc2b26-34c4-4775-bb98-a71bb36715f6" providerId="ADAL" clId="{587D2363-C9C5-42D0-8947-BAD921DCCCD9}" dt="2022-04-12T13:50:57.880" v="10926" actId="1037"/>
          <ac:cxnSpMkLst>
            <pc:docMk/>
            <pc:sldMk cId="3615309755" sldId="276"/>
            <ac:cxnSpMk id="18" creationId="{049902F9-95EC-41F9-9D78-777217640A24}"/>
          </ac:cxnSpMkLst>
        </pc:cxnChg>
      </pc:sldChg>
      <pc:sldChg chg="modSp new mod modAnim">
        <pc:chgData name="Andrew Weir" userId="37bc2b26-34c4-4775-bb98-a71bb36715f6" providerId="ADAL" clId="{587D2363-C9C5-42D0-8947-BAD921DCCCD9}" dt="2022-04-22T13:30:14.868" v="15072"/>
        <pc:sldMkLst>
          <pc:docMk/>
          <pc:sldMk cId="1993876034" sldId="277"/>
        </pc:sldMkLst>
        <pc:spChg chg="mod">
          <ac:chgData name="Andrew Weir" userId="37bc2b26-34c4-4775-bb98-a71bb36715f6" providerId="ADAL" clId="{587D2363-C9C5-42D0-8947-BAD921DCCCD9}" dt="2022-04-12T13:40:58.300" v="9266" actId="404"/>
          <ac:spMkLst>
            <pc:docMk/>
            <pc:sldMk cId="1993876034" sldId="277"/>
            <ac:spMk id="2" creationId="{0BC518C3-589E-4B44-9C4C-F2C9D58E2E17}"/>
          </ac:spMkLst>
        </pc:spChg>
        <pc:spChg chg="mod">
          <ac:chgData name="Andrew Weir" userId="37bc2b26-34c4-4775-bb98-a71bb36715f6" providerId="ADAL" clId="{587D2363-C9C5-42D0-8947-BAD921DCCCD9}" dt="2022-04-22T12:36:03.676" v="12795" actId="20577"/>
          <ac:spMkLst>
            <pc:docMk/>
            <pc:sldMk cId="1993876034" sldId="277"/>
            <ac:spMk id="3" creationId="{2AE8D9E5-6C41-4B92-A2AB-8C04B1692A6D}"/>
          </ac:spMkLst>
        </pc:spChg>
      </pc:sldChg>
      <pc:sldChg chg="addSp delSp modSp new mod modAnim">
        <pc:chgData name="Andrew Weir" userId="37bc2b26-34c4-4775-bb98-a71bb36715f6" providerId="ADAL" clId="{587D2363-C9C5-42D0-8947-BAD921DCCCD9}" dt="2022-04-22T13:47:47.362" v="16616" actId="6549"/>
        <pc:sldMkLst>
          <pc:docMk/>
          <pc:sldMk cId="1415198015" sldId="278"/>
        </pc:sldMkLst>
        <pc:spChg chg="mod">
          <ac:chgData name="Andrew Weir" userId="37bc2b26-34c4-4775-bb98-a71bb36715f6" providerId="ADAL" clId="{587D2363-C9C5-42D0-8947-BAD921DCCCD9}" dt="2022-04-12T13:47:28.455" v="10290" actId="20577"/>
          <ac:spMkLst>
            <pc:docMk/>
            <pc:sldMk cId="1415198015" sldId="278"/>
            <ac:spMk id="2" creationId="{2802E519-0993-48E6-8C6E-ECF5279C6C3F}"/>
          </ac:spMkLst>
        </pc:spChg>
        <pc:spChg chg="mod">
          <ac:chgData name="Andrew Weir" userId="37bc2b26-34c4-4775-bb98-a71bb36715f6" providerId="ADAL" clId="{587D2363-C9C5-42D0-8947-BAD921DCCCD9}" dt="2022-04-22T13:47:47.362" v="16616" actId="6549"/>
          <ac:spMkLst>
            <pc:docMk/>
            <pc:sldMk cId="1415198015" sldId="278"/>
            <ac:spMk id="3" creationId="{04E69B2A-1547-4072-AF13-09D034D7F46D}"/>
          </ac:spMkLst>
        </pc:spChg>
        <pc:spChg chg="add del mod">
          <ac:chgData name="Andrew Weir" userId="37bc2b26-34c4-4775-bb98-a71bb36715f6" providerId="ADAL" clId="{587D2363-C9C5-42D0-8947-BAD921DCCCD9}" dt="2022-04-12T13:53:54.126" v="11021" actId="478"/>
          <ac:spMkLst>
            <pc:docMk/>
            <pc:sldMk cId="1415198015" sldId="278"/>
            <ac:spMk id="5" creationId="{581CA5FB-3160-4200-885C-81D342B99B46}"/>
          </ac:spMkLst>
        </pc:spChg>
        <pc:spChg chg="add del mod">
          <ac:chgData name="Andrew Weir" userId="37bc2b26-34c4-4775-bb98-a71bb36715f6" providerId="ADAL" clId="{587D2363-C9C5-42D0-8947-BAD921DCCCD9}" dt="2022-04-12T13:53:54.126" v="11021" actId="478"/>
          <ac:spMkLst>
            <pc:docMk/>
            <pc:sldMk cId="1415198015" sldId="278"/>
            <ac:spMk id="6" creationId="{D7D6980E-C529-4947-9A6E-556CB5293564}"/>
          </ac:spMkLst>
        </pc:spChg>
        <pc:spChg chg="add del mod">
          <ac:chgData name="Andrew Weir" userId="37bc2b26-34c4-4775-bb98-a71bb36715f6" providerId="ADAL" clId="{587D2363-C9C5-42D0-8947-BAD921DCCCD9}" dt="2022-04-12T13:53:54.126" v="11021" actId="478"/>
          <ac:spMkLst>
            <pc:docMk/>
            <pc:sldMk cId="1415198015" sldId="278"/>
            <ac:spMk id="7" creationId="{09604D74-4724-4A88-AF4E-8D08C7282976}"/>
          </ac:spMkLst>
        </pc:spChg>
        <pc:spChg chg="add del mod">
          <ac:chgData name="Andrew Weir" userId="37bc2b26-34c4-4775-bb98-a71bb36715f6" providerId="ADAL" clId="{587D2363-C9C5-42D0-8947-BAD921DCCCD9}" dt="2022-04-12T13:53:54.126" v="11021" actId="478"/>
          <ac:spMkLst>
            <pc:docMk/>
            <pc:sldMk cId="1415198015" sldId="278"/>
            <ac:spMk id="8" creationId="{8DC90A2D-2C39-4612-AD54-353EE0344953}"/>
          </ac:spMkLst>
        </pc:spChg>
        <pc:spChg chg="add del mod">
          <ac:chgData name="Andrew Weir" userId="37bc2b26-34c4-4775-bb98-a71bb36715f6" providerId="ADAL" clId="{587D2363-C9C5-42D0-8947-BAD921DCCCD9}" dt="2022-04-12T13:53:54.126" v="11021" actId="478"/>
          <ac:spMkLst>
            <pc:docMk/>
            <pc:sldMk cId="1415198015" sldId="278"/>
            <ac:spMk id="9" creationId="{1564C7EE-325A-4657-92B6-DD8BD071F924}"/>
          </ac:spMkLst>
        </pc:spChg>
        <pc:spChg chg="add del mod">
          <ac:chgData name="Andrew Weir" userId="37bc2b26-34c4-4775-bb98-a71bb36715f6" providerId="ADAL" clId="{587D2363-C9C5-42D0-8947-BAD921DCCCD9}" dt="2022-04-12T13:53:54.126" v="11021" actId="478"/>
          <ac:spMkLst>
            <pc:docMk/>
            <pc:sldMk cId="1415198015" sldId="278"/>
            <ac:spMk id="10" creationId="{7C829A5C-119F-42AF-BB98-74B579EBBE57}"/>
          </ac:spMkLst>
        </pc:spChg>
        <pc:spChg chg="add del mod">
          <ac:chgData name="Andrew Weir" userId="37bc2b26-34c4-4775-bb98-a71bb36715f6" providerId="ADAL" clId="{587D2363-C9C5-42D0-8947-BAD921DCCCD9}" dt="2022-04-12T13:53:54.126" v="11021" actId="478"/>
          <ac:spMkLst>
            <pc:docMk/>
            <pc:sldMk cId="1415198015" sldId="278"/>
            <ac:spMk id="11" creationId="{B9C23BF8-44C4-4220-8959-57BF1EE6F837}"/>
          </ac:spMkLst>
        </pc:spChg>
        <pc:spChg chg="add del mod">
          <ac:chgData name="Andrew Weir" userId="37bc2b26-34c4-4775-bb98-a71bb36715f6" providerId="ADAL" clId="{587D2363-C9C5-42D0-8947-BAD921DCCCD9}" dt="2022-04-12T13:52:56.435" v="10965" actId="478"/>
          <ac:spMkLst>
            <pc:docMk/>
            <pc:sldMk cId="1415198015" sldId="278"/>
            <ac:spMk id="12" creationId="{B3F0A756-9ACF-475A-B05F-74C54FA1B375}"/>
          </ac:spMkLst>
        </pc:spChg>
        <pc:spChg chg="add del mod">
          <ac:chgData name="Andrew Weir" userId="37bc2b26-34c4-4775-bb98-a71bb36715f6" providerId="ADAL" clId="{587D2363-C9C5-42D0-8947-BAD921DCCCD9}" dt="2022-04-12T13:53:54.126" v="11021" actId="478"/>
          <ac:spMkLst>
            <pc:docMk/>
            <pc:sldMk cId="1415198015" sldId="278"/>
            <ac:spMk id="13" creationId="{48375EE6-B5F5-4B87-841D-85D9177C59F3}"/>
          </ac:spMkLst>
        </pc:spChg>
        <pc:spChg chg="add del mod">
          <ac:chgData name="Andrew Weir" userId="37bc2b26-34c4-4775-bb98-a71bb36715f6" providerId="ADAL" clId="{587D2363-C9C5-42D0-8947-BAD921DCCCD9}" dt="2022-04-12T13:53:54.126" v="11021" actId="478"/>
          <ac:spMkLst>
            <pc:docMk/>
            <pc:sldMk cId="1415198015" sldId="278"/>
            <ac:spMk id="15" creationId="{923D4FCB-10AD-46A6-AE2D-E8870708A713}"/>
          </ac:spMkLst>
        </pc:spChg>
        <pc:spChg chg="add del mod">
          <ac:chgData name="Andrew Weir" userId="37bc2b26-34c4-4775-bb98-a71bb36715f6" providerId="ADAL" clId="{587D2363-C9C5-42D0-8947-BAD921DCCCD9}" dt="2022-04-12T13:53:54.126" v="11021" actId="478"/>
          <ac:spMkLst>
            <pc:docMk/>
            <pc:sldMk cId="1415198015" sldId="278"/>
            <ac:spMk id="16" creationId="{3E5AF199-22EC-4916-BDFA-ECF0F7B4D8F5}"/>
          </ac:spMkLst>
        </pc:spChg>
        <pc:spChg chg="add del mod">
          <ac:chgData name="Andrew Weir" userId="37bc2b26-34c4-4775-bb98-a71bb36715f6" providerId="ADAL" clId="{587D2363-C9C5-42D0-8947-BAD921DCCCD9}" dt="2022-04-12T13:53:54.126" v="11021" actId="478"/>
          <ac:spMkLst>
            <pc:docMk/>
            <pc:sldMk cId="1415198015" sldId="278"/>
            <ac:spMk id="17" creationId="{616D96A5-3FAE-4828-9A22-C8359FC93559}"/>
          </ac:spMkLst>
        </pc:spChg>
        <pc:spChg chg="add del mod">
          <ac:chgData name="Andrew Weir" userId="37bc2b26-34c4-4775-bb98-a71bb36715f6" providerId="ADAL" clId="{587D2363-C9C5-42D0-8947-BAD921DCCCD9}" dt="2022-04-12T13:53:54.126" v="11021" actId="478"/>
          <ac:spMkLst>
            <pc:docMk/>
            <pc:sldMk cId="1415198015" sldId="278"/>
            <ac:spMk id="18" creationId="{BE6D4471-4BF8-4603-978B-B65806BF705E}"/>
          </ac:spMkLst>
        </pc:spChg>
        <pc:spChg chg="add del mod">
          <ac:chgData name="Andrew Weir" userId="37bc2b26-34c4-4775-bb98-a71bb36715f6" providerId="ADAL" clId="{587D2363-C9C5-42D0-8947-BAD921DCCCD9}" dt="2022-04-12T13:53:54.126" v="11021" actId="478"/>
          <ac:spMkLst>
            <pc:docMk/>
            <pc:sldMk cId="1415198015" sldId="278"/>
            <ac:spMk id="19" creationId="{A2AF7021-ED2C-47E4-A0D2-3FFE4546E492}"/>
          </ac:spMkLst>
        </pc:spChg>
        <pc:spChg chg="add del mod">
          <ac:chgData name="Andrew Weir" userId="37bc2b26-34c4-4775-bb98-a71bb36715f6" providerId="ADAL" clId="{587D2363-C9C5-42D0-8947-BAD921DCCCD9}" dt="2022-04-12T13:53:54.126" v="11021" actId="478"/>
          <ac:spMkLst>
            <pc:docMk/>
            <pc:sldMk cId="1415198015" sldId="278"/>
            <ac:spMk id="20" creationId="{D0B049AA-1AB4-45CE-BCC3-50F2F88F93A8}"/>
          </ac:spMkLst>
        </pc:spChg>
        <pc:spChg chg="add mod">
          <ac:chgData name="Andrew Weir" userId="37bc2b26-34c4-4775-bb98-a71bb36715f6" providerId="ADAL" clId="{587D2363-C9C5-42D0-8947-BAD921DCCCD9}" dt="2022-04-22T12:41:54.930" v="12876" actId="1036"/>
          <ac:spMkLst>
            <pc:docMk/>
            <pc:sldMk cId="1415198015" sldId="278"/>
            <ac:spMk id="22" creationId="{F35BA0E3-586B-493F-91E1-800AF674383A}"/>
          </ac:spMkLst>
        </pc:spChg>
        <pc:spChg chg="add mod">
          <ac:chgData name="Andrew Weir" userId="37bc2b26-34c4-4775-bb98-a71bb36715f6" providerId="ADAL" clId="{587D2363-C9C5-42D0-8947-BAD921DCCCD9}" dt="2022-04-22T12:41:54.930" v="12876" actId="1036"/>
          <ac:spMkLst>
            <pc:docMk/>
            <pc:sldMk cId="1415198015" sldId="278"/>
            <ac:spMk id="23" creationId="{9C3889EF-C5AB-4AC0-AEE9-E53B9201011B}"/>
          </ac:spMkLst>
        </pc:spChg>
        <pc:spChg chg="add mod">
          <ac:chgData name="Andrew Weir" userId="37bc2b26-34c4-4775-bb98-a71bb36715f6" providerId="ADAL" clId="{587D2363-C9C5-42D0-8947-BAD921DCCCD9}" dt="2022-04-22T12:41:54.930" v="12876" actId="1036"/>
          <ac:spMkLst>
            <pc:docMk/>
            <pc:sldMk cId="1415198015" sldId="278"/>
            <ac:spMk id="24" creationId="{18DE1EED-AFB4-4357-8EDC-00249DDEE4E4}"/>
          </ac:spMkLst>
        </pc:spChg>
        <pc:spChg chg="add mod">
          <ac:chgData name="Andrew Weir" userId="37bc2b26-34c4-4775-bb98-a71bb36715f6" providerId="ADAL" clId="{587D2363-C9C5-42D0-8947-BAD921DCCCD9}" dt="2022-04-22T12:41:54.930" v="12876" actId="1036"/>
          <ac:spMkLst>
            <pc:docMk/>
            <pc:sldMk cId="1415198015" sldId="278"/>
            <ac:spMk id="25" creationId="{6F3E182E-A011-410F-9113-113BE2B7050B}"/>
          </ac:spMkLst>
        </pc:spChg>
        <pc:spChg chg="add del mod">
          <ac:chgData name="Andrew Weir" userId="37bc2b26-34c4-4775-bb98-a71bb36715f6" providerId="ADAL" clId="{587D2363-C9C5-42D0-8947-BAD921DCCCD9}" dt="2022-04-12T13:54:11.877" v="11024" actId="478"/>
          <ac:spMkLst>
            <pc:docMk/>
            <pc:sldMk cId="1415198015" sldId="278"/>
            <ac:spMk id="26" creationId="{24E2E87F-29AE-4422-A9F7-48E40015B211}"/>
          </ac:spMkLst>
        </pc:spChg>
        <pc:spChg chg="add del mod">
          <ac:chgData name="Andrew Weir" userId="37bc2b26-34c4-4775-bb98-a71bb36715f6" providerId="ADAL" clId="{587D2363-C9C5-42D0-8947-BAD921DCCCD9}" dt="2022-04-12T13:54:13.946" v="11025" actId="478"/>
          <ac:spMkLst>
            <pc:docMk/>
            <pc:sldMk cId="1415198015" sldId="278"/>
            <ac:spMk id="27" creationId="{7C31D434-41CD-40BD-860D-CE1D9D716DC4}"/>
          </ac:spMkLst>
        </pc:spChg>
        <pc:spChg chg="add mod">
          <ac:chgData name="Andrew Weir" userId="37bc2b26-34c4-4775-bb98-a71bb36715f6" providerId="ADAL" clId="{587D2363-C9C5-42D0-8947-BAD921DCCCD9}" dt="2022-04-22T12:41:54.930" v="12876" actId="1036"/>
          <ac:spMkLst>
            <pc:docMk/>
            <pc:sldMk cId="1415198015" sldId="278"/>
            <ac:spMk id="28" creationId="{C7D85742-6DC4-40AF-8BAE-22B31B394F80}"/>
          </ac:spMkLst>
        </pc:spChg>
        <pc:spChg chg="add mod">
          <ac:chgData name="Andrew Weir" userId="37bc2b26-34c4-4775-bb98-a71bb36715f6" providerId="ADAL" clId="{587D2363-C9C5-42D0-8947-BAD921DCCCD9}" dt="2022-04-22T12:41:54.930" v="12876" actId="1036"/>
          <ac:spMkLst>
            <pc:docMk/>
            <pc:sldMk cId="1415198015" sldId="278"/>
            <ac:spMk id="29" creationId="{DEAC4429-BD93-41BD-AA3C-A6F246C31F6D}"/>
          </ac:spMkLst>
        </pc:spChg>
        <pc:spChg chg="add mod">
          <ac:chgData name="Andrew Weir" userId="37bc2b26-34c4-4775-bb98-a71bb36715f6" providerId="ADAL" clId="{587D2363-C9C5-42D0-8947-BAD921DCCCD9}" dt="2022-04-22T12:41:54.930" v="12876" actId="1036"/>
          <ac:spMkLst>
            <pc:docMk/>
            <pc:sldMk cId="1415198015" sldId="278"/>
            <ac:spMk id="31" creationId="{D80C80E9-F87B-439F-A1A6-FAA76E6D5B8D}"/>
          </ac:spMkLst>
        </pc:spChg>
        <pc:spChg chg="add mod">
          <ac:chgData name="Andrew Weir" userId="37bc2b26-34c4-4775-bb98-a71bb36715f6" providerId="ADAL" clId="{587D2363-C9C5-42D0-8947-BAD921DCCCD9}" dt="2022-04-22T12:41:54.930" v="12876" actId="1036"/>
          <ac:spMkLst>
            <pc:docMk/>
            <pc:sldMk cId="1415198015" sldId="278"/>
            <ac:spMk id="32" creationId="{92DDCFF3-0ACA-4776-850B-FDDFFB021665}"/>
          </ac:spMkLst>
        </pc:spChg>
        <pc:spChg chg="add mod">
          <ac:chgData name="Andrew Weir" userId="37bc2b26-34c4-4775-bb98-a71bb36715f6" providerId="ADAL" clId="{587D2363-C9C5-42D0-8947-BAD921DCCCD9}" dt="2022-04-22T12:41:54.930" v="12876" actId="1036"/>
          <ac:spMkLst>
            <pc:docMk/>
            <pc:sldMk cId="1415198015" sldId="278"/>
            <ac:spMk id="33" creationId="{0DE83D7C-48BC-4DE2-81AF-2D38AD2E57BD}"/>
          </ac:spMkLst>
        </pc:spChg>
        <pc:spChg chg="add mod">
          <ac:chgData name="Andrew Weir" userId="37bc2b26-34c4-4775-bb98-a71bb36715f6" providerId="ADAL" clId="{587D2363-C9C5-42D0-8947-BAD921DCCCD9}" dt="2022-04-22T12:41:54.930" v="12876" actId="1036"/>
          <ac:spMkLst>
            <pc:docMk/>
            <pc:sldMk cId="1415198015" sldId="278"/>
            <ac:spMk id="34" creationId="{749F6CFD-D3B5-443E-B2AE-2E02AFB04805}"/>
          </ac:spMkLst>
        </pc:spChg>
        <pc:spChg chg="add mod">
          <ac:chgData name="Andrew Weir" userId="37bc2b26-34c4-4775-bb98-a71bb36715f6" providerId="ADAL" clId="{587D2363-C9C5-42D0-8947-BAD921DCCCD9}" dt="2022-04-22T12:41:54.930" v="12876" actId="1036"/>
          <ac:spMkLst>
            <pc:docMk/>
            <pc:sldMk cId="1415198015" sldId="278"/>
            <ac:spMk id="35" creationId="{75FA3E0E-F37C-4F83-A395-1BE064F2B99A}"/>
          </ac:spMkLst>
        </pc:spChg>
        <pc:spChg chg="add mod">
          <ac:chgData name="Andrew Weir" userId="37bc2b26-34c4-4775-bb98-a71bb36715f6" providerId="ADAL" clId="{587D2363-C9C5-42D0-8947-BAD921DCCCD9}" dt="2022-04-22T12:41:54.930" v="12876" actId="1036"/>
          <ac:spMkLst>
            <pc:docMk/>
            <pc:sldMk cId="1415198015" sldId="278"/>
            <ac:spMk id="36" creationId="{D0745D1B-BA25-4C75-BB2D-26AFC4BFA0B0}"/>
          </ac:spMkLst>
        </pc:spChg>
        <pc:spChg chg="add mod">
          <ac:chgData name="Andrew Weir" userId="37bc2b26-34c4-4775-bb98-a71bb36715f6" providerId="ADAL" clId="{587D2363-C9C5-42D0-8947-BAD921DCCCD9}" dt="2022-04-22T12:41:54.930" v="12876" actId="1036"/>
          <ac:spMkLst>
            <pc:docMk/>
            <pc:sldMk cId="1415198015" sldId="278"/>
            <ac:spMk id="37" creationId="{4EFC4551-D5B4-4B74-A454-D98112F094E1}"/>
          </ac:spMkLst>
        </pc:spChg>
        <pc:cxnChg chg="add del mod">
          <ac:chgData name="Andrew Weir" userId="37bc2b26-34c4-4775-bb98-a71bb36715f6" providerId="ADAL" clId="{587D2363-C9C5-42D0-8947-BAD921DCCCD9}" dt="2022-04-12T13:53:54.126" v="11021" actId="478"/>
          <ac:cxnSpMkLst>
            <pc:docMk/>
            <pc:sldMk cId="1415198015" sldId="278"/>
            <ac:cxnSpMk id="4" creationId="{FF45DB0A-CD09-4CE4-898B-4E93E4E019EA}"/>
          </ac:cxnSpMkLst>
        </pc:cxnChg>
        <pc:cxnChg chg="add del mod">
          <ac:chgData name="Andrew Weir" userId="37bc2b26-34c4-4775-bb98-a71bb36715f6" providerId="ADAL" clId="{587D2363-C9C5-42D0-8947-BAD921DCCCD9}" dt="2022-04-12T13:53:54.126" v="11021" actId="478"/>
          <ac:cxnSpMkLst>
            <pc:docMk/>
            <pc:sldMk cId="1415198015" sldId="278"/>
            <ac:cxnSpMk id="14" creationId="{5DFC3F97-7DC2-4123-B2B2-D85CCAE55E9B}"/>
          </ac:cxnSpMkLst>
        </pc:cxnChg>
        <pc:cxnChg chg="add mod">
          <ac:chgData name="Andrew Weir" userId="37bc2b26-34c4-4775-bb98-a71bb36715f6" providerId="ADAL" clId="{587D2363-C9C5-42D0-8947-BAD921DCCCD9}" dt="2022-04-22T12:41:54.930" v="12876" actId="1036"/>
          <ac:cxnSpMkLst>
            <pc:docMk/>
            <pc:sldMk cId="1415198015" sldId="278"/>
            <ac:cxnSpMk id="21" creationId="{55ED5D6D-4F39-402F-B9EF-BB3BF774D364}"/>
          </ac:cxnSpMkLst>
        </pc:cxnChg>
        <pc:cxnChg chg="add mod">
          <ac:chgData name="Andrew Weir" userId="37bc2b26-34c4-4775-bb98-a71bb36715f6" providerId="ADAL" clId="{587D2363-C9C5-42D0-8947-BAD921DCCCD9}" dt="2022-04-22T12:41:54.930" v="12876" actId="1036"/>
          <ac:cxnSpMkLst>
            <pc:docMk/>
            <pc:sldMk cId="1415198015" sldId="278"/>
            <ac:cxnSpMk id="30" creationId="{DF6CED4C-0A4C-43B2-92E9-38ABFDACB917}"/>
          </ac:cxnSpMkLst>
        </pc:cxnChg>
        <pc:cxnChg chg="add mod">
          <ac:chgData name="Andrew Weir" userId="37bc2b26-34c4-4775-bb98-a71bb36715f6" providerId="ADAL" clId="{587D2363-C9C5-42D0-8947-BAD921DCCCD9}" dt="2022-04-22T12:41:54.930" v="12876" actId="1036"/>
          <ac:cxnSpMkLst>
            <pc:docMk/>
            <pc:sldMk cId="1415198015" sldId="278"/>
            <ac:cxnSpMk id="38" creationId="{E307FE03-0BD5-4F75-BD24-D9889B0E018B}"/>
          </ac:cxnSpMkLst>
        </pc:cxnChg>
        <pc:cxnChg chg="add mod">
          <ac:chgData name="Andrew Weir" userId="37bc2b26-34c4-4775-bb98-a71bb36715f6" providerId="ADAL" clId="{587D2363-C9C5-42D0-8947-BAD921DCCCD9}" dt="2022-04-22T12:41:54.930" v="12876" actId="1036"/>
          <ac:cxnSpMkLst>
            <pc:docMk/>
            <pc:sldMk cId="1415198015" sldId="278"/>
            <ac:cxnSpMk id="39" creationId="{9782DA9C-F2FE-4396-A088-F6C05BA66660}"/>
          </ac:cxnSpMkLst>
        </pc:cxnChg>
      </pc:sldChg>
      <pc:sldChg chg="modSp new mod">
        <pc:chgData name="Andrew Weir" userId="37bc2b26-34c4-4775-bb98-a71bb36715f6" providerId="ADAL" clId="{587D2363-C9C5-42D0-8947-BAD921DCCCD9}" dt="2022-04-22T13:23:29.443" v="14857" actId="27636"/>
        <pc:sldMkLst>
          <pc:docMk/>
          <pc:sldMk cId="1193646022" sldId="279"/>
        </pc:sldMkLst>
        <pc:spChg chg="mod">
          <ac:chgData name="Andrew Weir" userId="37bc2b26-34c4-4775-bb98-a71bb36715f6" providerId="ADAL" clId="{587D2363-C9C5-42D0-8947-BAD921DCCCD9}" dt="2022-04-22T12:44:55.755" v="12929" actId="20577"/>
          <ac:spMkLst>
            <pc:docMk/>
            <pc:sldMk cId="1193646022" sldId="279"/>
            <ac:spMk id="2" creationId="{AB044656-67BF-4914-B048-1708C87A472B}"/>
          </ac:spMkLst>
        </pc:spChg>
        <pc:spChg chg="mod">
          <ac:chgData name="Andrew Weir" userId="37bc2b26-34c4-4775-bb98-a71bb36715f6" providerId="ADAL" clId="{587D2363-C9C5-42D0-8947-BAD921DCCCD9}" dt="2022-04-22T13:23:29.443" v="14857" actId="27636"/>
          <ac:spMkLst>
            <pc:docMk/>
            <pc:sldMk cId="1193646022" sldId="279"/>
            <ac:spMk id="3" creationId="{814CF54E-8472-496E-AD09-74553E861FFD}"/>
          </ac:spMkLst>
        </pc:spChg>
      </pc:sldChg>
      <pc:sldChg chg="modSp new mod">
        <pc:chgData name="Andrew Weir" userId="37bc2b26-34c4-4775-bb98-a71bb36715f6" providerId="ADAL" clId="{587D2363-C9C5-42D0-8947-BAD921DCCCD9}" dt="2022-04-28T15:33:40.518" v="18509" actId="20577"/>
        <pc:sldMkLst>
          <pc:docMk/>
          <pc:sldMk cId="2232884957" sldId="280"/>
        </pc:sldMkLst>
        <pc:spChg chg="mod">
          <ac:chgData name="Andrew Weir" userId="37bc2b26-34c4-4775-bb98-a71bb36715f6" providerId="ADAL" clId="{587D2363-C9C5-42D0-8947-BAD921DCCCD9}" dt="2022-04-22T13:13:04.767" v="14150" actId="20577"/>
          <ac:spMkLst>
            <pc:docMk/>
            <pc:sldMk cId="2232884957" sldId="280"/>
            <ac:spMk id="2" creationId="{BF105C2F-4ECD-4DFB-BE83-9B8BAB8C8B4B}"/>
          </ac:spMkLst>
        </pc:spChg>
        <pc:spChg chg="mod">
          <ac:chgData name="Andrew Weir" userId="37bc2b26-34c4-4775-bb98-a71bb36715f6" providerId="ADAL" clId="{587D2363-C9C5-42D0-8947-BAD921DCCCD9}" dt="2022-04-28T15:33:40.518" v="18509" actId="20577"/>
          <ac:spMkLst>
            <pc:docMk/>
            <pc:sldMk cId="2232884957" sldId="280"/>
            <ac:spMk id="3" creationId="{4753A143-6523-43AB-A7DD-5C2CEF8CD696}"/>
          </ac:spMkLst>
        </pc:spChg>
      </pc:sldChg>
      <pc:sldChg chg="modSp new mod">
        <pc:chgData name="Andrew Weir" userId="37bc2b26-34c4-4775-bb98-a71bb36715f6" providerId="ADAL" clId="{587D2363-C9C5-42D0-8947-BAD921DCCCD9}" dt="2022-04-22T13:51:21.267" v="16840" actId="1076"/>
        <pc:sldMkLst>
          <pc:docMk/>
          <pc:sldMk cId="2706085817" sldId="281"/>
        </pc:sldMkLst>
        <pc:spChg chg="mod">
          <ac:chgData name="Andrew Weir" userId="37bc2b26-34c4-4775-bb98-a71bb36715f6" providerId="ADAL" clId="{587D2363-C9C5-42D0-8947-BAD921DCCCD9}" dt="2022-04-22T13:19:10.247" v="14782" actId="20577"/>
          <ac:spMkLst>
            <pc:docMk/>
            <pc:sldMk cId="2706085817" sldId="281"/>
            <ac:spMk id="2" creationId="{0CF4BB67-530A-42A1-99EC-A42C612640BC}"/>
          </ac:spMkLst>
        </pc:spChg>
        <pc:spChg chg="mod">
          <ac:chgData name="Andrew Weir" userId="37bc2b26-34c4-4775-bb98-a71bb36715f6" providerId="ADAL" clId="{587D2363-C9C5-42D0-8947-BAD921DCCCD9}" dt="2022-04-22T13:51:21.267" v="16840" actId="1076"/>
          <ac:spMkLst>
            <pc:docMk/>
            <pc:sldMk cId="2706085817" sldId="281"/>
            <ac:spMk id="3" creationId="{A8FEF41C-F4DE-4A4A-B916-B307DFBDD072}"/>
          </ac:spMkLst>
        </pc:spChg>
      </pc:sldChg>
      <pc:sldChg chg="modSp new mod">
        <pc:chgData name="Andrew Weir" userId="37bc2b26-34c4-4775-bb98-a71bb36715f6" providerId="ADAL" clId="{587D2363-C9C5-42D0-8947-BAD921DCCCD9}" dt="2022-04-25T08:34:47.303" v="18221" actId="255"/>
        <pc:sldMkLst>
          <pc:docMk/>
          <pc:sldMk cId="4079651918" sldId="282"/>
        </pc:sldMkLst>
        <pc:spChg chg="mod">
          <ac:chgData name="Andrew Weir" userId="37bc2b26-34c4-4775-bb98-a71bb36715f6" providerId="ADAL" clId="{587D2363-C9C5-42D0-8947-BAD921DCCCD9}" dt="2022-04-22T13:41:34.565" v="15887" actId="20577"/>
          <ac:spMkLst>
            <pc:docMk/>
            <pc:sldMk cId="4079651918" sldId="282"/>
            <ac:spMk id="2" creationId="{51C07167-A635-4644-95C2-F075B6B8AFF2}"/>
          </ac:spMkLst>
        </pc:spChg>
        <pc:spChg chg="mod">
          <ac:chgData name="Andrew Weir" userId="37bc2b26-34c4-4775-bb98-a71bb36715f6" providerId="ADAL" clId="{587D2363-C9C5-42D0-8947-BAD921DCCCD9}" dt="2022-04-25T08:34:47.303" v="18221" actId="255"/>
          <ac:spMkLst>
            <pc:docMk/>
            <pc:sldMk cId="4079651918" sldId="282"/>
            <ac:spMk id="3" creationId="{24D5367F-8424-419B-8DCC-E87CFC6D0F2D}"/>
          </ac:spMkLst>
        </pc:spChg>
      </pc:sldChg>
      <pc:sldChg chg="modSp new mod">
        <pc:chgData name="Andrew Weir" userId="37bc2b26-34c4-4775-bb98-a71bb36715f6" providerId="ADAL" clId="{587D2363-C9C5-42D0-8947-BAD921DCCCD9}" dt="2022-04-22T13:57:20.011" v="17640" actId="20577"/>
        <pc:sldMkLst>
          <pc:docMk/>
          <pc:sldMk cId="492043277" sldId="283"/>
        </pc:sldMkLst>
        <pc:spChg chg="mod">
          <ac:chgData name="Andrew Weir" userId="37bc2b26-34c4-4775-bb98-a71bb36715f6" providerId="ADAL" clId="{587D2363-C9C5-42D0-8947-BAD921DCCCD9}" dt="2022-04-22T13:57:20.011" v="17640" actId="20577"/>
          <ac:spMkLst>
            <pc:docMk/>
            <pc:sldMk cId="492043277" sldId="283"/>
            <ac:spMk id="2" creationId="{3EE91D4C-4970-4FE6-A083-6AF45C10EE4D}"/>
          </ac:spMkLst>
        </pc:spChg>
        <pc:spChg chg="mod">
          <ac:chgData name="Andrew Weir" userId="37bc2b26-34c4-4775-bb98-a71bb36715f6" providerId="ADAL" clId="{587D2363-C9C5-42D0-8947-BAD921DCCCD9}" dt="2022-04-22T13:57:15.075" v="17630" actId="20577"/>
          <ac:spMkLst>
            <pc:docMk/>
            <pc:sldMk cId="492043277" sldId="283"/>
            <ac:spMk id="3" creationId="{F23945C9-4D4A-4754-A287-884FE8E04F6A}"/>
          </ac:spMkLst>
        </pc:spChg>
      </pc:sldChg>
      <pc:sldChg chg="modSp new mod">
        <pc:chgData name="Andrew Weir" userId="37bc2b26-34c4-4775-bb98-a71bb36715f6" providerId="ADAL" clId="{587D2363-C9C5-42D0-8947-BAD921DCCCD9}" dt="2022-04-25T08:35:01.747" v="18222" actId="255"/>
        <pc:sldMkLst>
          <pc:docMk/>
          <pc:sldMk cId="2646393874" sldId="284"/>
        </pc:sldMkLst>
        <pc:spChg chg="mod">
          <ac:chgData name="Andrew Weir" userId="37bc2b26-34c4-4775-bb98-a71bb36715f6" providerId="ADAL" clId="{587D2363-C9C5-42D0-8947-BAD921DCCCD9}" dt="2022-04-22T13:57:23.322" v="17652" actId="20577"/>
          <ac:spMkLst>
            <pc:docMk/>
            <pc:sldMk cId="2646393874" sldId="284"/>
            <ac:spMk id="2" creationId="{2B69CA23-B1AE-443A-924B-538E726058F3}"/>
          </ac:spMkLst>
        </pc:spChg>
        <pc:spChg chg="mod">
          <ac:chgData name="Andrew Weir" userId="37bc2b26-34c4-4775-bb98-a71bb36715f6" providerId="ADAL" clId="{587D2363-C9C5-42D0-8947-BAD921DCCCD9}" dt="2022-04-25T08:35:01.747" v="18222" actId="255"/>
          <ac:spMkLst>
            <pc:docMk/>
            <pc:sldMk cId="2646393874" sldId="284"/>
            <ac:spMk id="3" creationId="{6B789A56-D6CE-4697-AD11-810180162E43}"/>
          </ac:spMkLst>
        </pc:spChg>
      </pc:sldChg>
      <pc:sldMasterChg chg="addSp delSp modSp mod">
        <pc:chgData name="Andrew Weir" userId="37bc2b26-34c4-4775-bb98-a71bb36715f6" providerId="ADAL" clId="{587D2363-C9C5-42D0-8947-BAD921DCCCD9}" dt="2022-04-25T09:31:41.798" v="18392" actId="20577"/>
        <pc:sldMasterMkLst>
          <pc:docMk/>
          <pc:sldMasterMk cId="5777989" sldId="2147483648"/>
        </pc:sldMasterMkLst>
        <pc:spChg chg="add mod">
          <ac:chgData name="Andrew Weir" userId="37bc2b26-34c4-4775-bb98-a71bb36715f6" providerId="ADAL" clId="{587D2363-C9C5-42D0-8947-BAD921DCCCD9}" dt="2022-04-25T09:31:41.798" v="18392" actId="20577"/>
          <ac:spMkLst>
            <pc:docMk/>
            <pc:sldMasterMk cId="5777989" sldId="2147483648"/>
            <ac:spMk id="6" creationId="{37CEA2F7-B08F-4BD4-94F5-651493A37964}"/>
          </ac:spMkLst>
        </pc:spChg>
        <pc:picChg chg="add del mod">
          <ac:chgData name="Andrew Weir" userId="37bc2b26-34c4-4775-bb98-a71bb36715f6" providerId="ADAL" clId="{587D2363-C9C5-42D0-8947-BAD921DCCCD9}" dt="2022-04-25T09:31:26.599" v="18386" actId="478"/>
          <ac:picMkLst>
            <pc:docMk/>
            <pc:sldMasterMk cId="5777989" sldId="2147483648"/>
            <ac:picMk id="5" creationId="{BDC8B2D2-366D-4EBA-87D9-61575A1B5136}"/>
          </ac:picMkLst>
        </pc:picChg>
        <pc:picChg chg="add mod">
          <ac:chgData name="Andrew Weir" userId="37bc2b26-34c4-4775-bb98-a71bb36715f6" providerId="ADAL" clId="{587D2363-C9C5-42D0-8947-BAD921DCCCD9}" dt="2022-04-25T09:31:35.336" v="18388" actId="14100"/>
          <ac:picMkLst>
            <pc:docMk/>
            <pc:sldMasterMk cId="5777989" sldId="2147483648"/>
            <ac:picMk id="8" creationId="{7E6C9F46-BFFB-42EC-92C7-B6538AC6373B}"/>
          </ac:picMkLst>
        </pc:picChg>
      </pc:sldMasterChg>
    </pc:docChg>
  </pc:docChgLst>
  <pc:docChgLst>
    <pc:chgData name="Andrew Weir" userId="S::andrewww@ntnu.no::37bc2b26-34c4-4775-bb98-a71bb36715f6" providerId="AD" clId="Web-{0BDB0B29-91C1-741D-B8AA-5276517EDC1E}"/>
    <pc:docChg chg="modSld">
      <pc:chgData name="Andrew Weir" userId="S::andrewww@ntnu.no::37bc2b26-34c4-4775-bb98-a71bb36715f6" providerId="AD" clId="Web-{0BDB0B29-91C1-741D-B8AA-5276517EDC1E}" dt="2022-04-25T09:33:10.804" v="2" actId="20577"/>
      <pc:docMkLst>
        <pc:docMk/>
      </pc:docMkLst>
      <pc:sldChg chg="modSp">
        <pc:chgData name="Andrew Weir" userId="S::andrewww@ntnu.no::37bc2b26-34c4-4775-bb98-a71bb36715f6" providerId="AD" clId="Web-{0BDB0B29-91C1-741D-B8AA-5276517EDC1E}" dt="2022-04-25T09:33:10.804" v="2" actId="20577"/>
        <pc:sldMkLst>
          <pc:docMk/>
          <pc:sldMk cId="1193646022" sldId="279"/>
        </pc:sldMkLst>
        <pc:spChg chg="mod">
          <ac:chgData name="Andrew Weir" userId="S::andrewww@ntnu.no::37bc2b26-34c4-4775-bb98-a71bb36715f6" providerId="AD" clId="Web-{0BDB0B29-91C1-741D-B8AA-5276517EDC1E}" dt="2022-04-25T09:33:10.804" v="2" actId="20577"/>
          <ac:spMkLst>
            <pc:docMk/>
            <pc:sldMk cId="1193646022" sldId="279"/>
            <ac:spMk id="3" creationId="{814CF54E-8472-496E-AD09-74553E861FF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14753" y="2677415"/>
            <a:ext cx="7772400" cy="901094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14753" y="3645154"/>
            <a:ext cx="7772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0159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4628" y="274638"/>
            <a:ext cx="7407404" cy="646331"/>
          </a:xfrm>
        </p:spPr>
        <p:txBody>
          <a:bodyPr anchor="t" anchorCtr="0">
            <a:sp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4628" y="1063487"/>
            <a:ext cx="7407404" cy="5357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lysbildenummer 5"/>
          <p:cNvSpPr txBox="1">
            <a:spLocks/>
          </p:cNvSpPr>
          <p:nvPr userDrawn="1"/>
        </p:nvSpPr>
        <p:spPr>
          <a:xfrm>
            <a:off x="-1" y="6421247"/>
            <a:ext cx="862779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b="1" i="0" smtClean="0">
                <a:latin typeface="Arial"/>
                <a:cs typeface="Arial"/>
              </a:rPr>
              <a:pPr algn="ctr"/>
              <a:t>‹#›</a:t>
            </a:fld>
            <a:endParaRPr lang="nb-NO" b="1" i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0019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57940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057940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2460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/>
          <p:cNvSpPr>
            <a:spLocks noGrp="1"/>
          </p:cNvSpPr>
          <p:nvPr>
            <p:ph type="title"/>
          </p:nvPr>
        </p:nvSpPr>
        <p:spPr>
          <a:xfrm>
            <a:off x="1095551" y="274638"/>
            <a:ext cx="7407404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9" name="Plassholder for innhold 2"/>
          <p:cNvSpPr>
            <a:spLocks noGrp="1"/>
          </p:cNvSpPr>
          <p:nvPr>
            <p:ph sz="half" idx="1"/>
          </p:nvPr>
        </p:nvSpPr>
        <p:spPr>
          <a:xfrm>
            <a:off x="1114711" y="1600200"/>
            <a:ext cx="366784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0" name="Plassholder for innhold 3"/>
          <p:cNvSpPr>
            <a:spLocks noGrp="1"/>
          </p:cNvSpPr>
          <p:nvPr>
            <p:ph sz="half" idx="2"/>
          </p:nvPr>
        </p:nvSpPr>
        <p:spPr>
          <a:xfrm>
            <a:off x="5305711" y="1600200"/>
            <a:ext cx="367394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2914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059523" y="274638"/>
            <a:ext cx="740740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1" name="Plassholder for tekst 2"/>
          <p:cNvSpPr>
            <a:spLocks noGrp="1"/>
          </p:cNvSpPr>
          <p:nvPr>
            <p:ph type="body" idx="1"/>
          </p:nvPr>
        </p:nvSpPr>
        <p:spPr>
          <a:xfrm>
            <a:off x="1069676" y="1535113"/>
            <a:ext cx="376691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ssholder for innhold 3"/>
          <p:cNvSpPr>
            <a:spLocks noGrp="1"/>
          </p:cNvSpPr>
          <p:nvPr>
            <p:ph sz="half" idx="2"/>
          </p:nvPr>
        </p:nvSpPr>
        <p:spPr>
          <a:xfrm>
            <a:off x="1069676" y="2174875"/>
            <a:ext cx="376691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5257502" y="1535113"/>
            <a:ext cx="381221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lassholder for innhold 5"/>
          <p:cNvSpPr>
            <a:spLocks noGrp="1"/>
          </p:cNvSpPr>
          <p:nvPr>
            <p:ph sz="quarter" idx="4"/>
          </p:nvPr>
        </p:nvSpPr>
        <p:spPr>
          <a:xfrm>
            <a:off x="5257501" y="2174875"/>
            <a:ext cx="381221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223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2249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971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/>
          <p:cNvSpPr>
            <a:spLocks noGrp="1"/>
          </p:cNvSpPr>
          <p:nvPr>
            <p:ph type="title"/>
          </p:nvPr>
        </p:nvSpPr>
        <p:spPr>
          <a:xfrm>
            <a:off x="102464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9" name="Plassholder for innhold 2"/>
          <p:cNvSpPr>
            <a:spLocks noGrp="1"/>
          </p:cNvSpPr>
          <p:nvPr>
            <p:ph idx="1"/>
          </p:nvPr>
        </p:nvSpPr>
        <p:spPr>
          <a:xfrm>
            <a:off x="4142491" y="273050"/>
            <a:ext cx="4765084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0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02464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648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2236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3850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1016000" y="274638"/>
            <a:ext cx="54610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1831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stripe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60290" cy="6858000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194628" y="274638"/>
            <a:ext cx="7407404" cy="64633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194628" y="1043610"/>
            <a:ext cx="7407404" cy="5539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5777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67185" y="1467214"/>
            <a:ext cx="7673538" cy="2308324"/>
          </a:xfrm>
        </p:spPr>
        <p:txBody>
          <a:bodyPr/>
          <a:lstStyle/>
          <a:p>
            <a:r>
              <a:rPr lang="en-US" dirty="0"/>
              <a:t>Aux-contraction and deletion in English dialects and registers: an interface account of variability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267185" y="3302236"/>
            <a:ext cx="7361808" cy="1752600"/>
          </a:xfrm>
        </p:spPr>
        <p:txBody>
          <a:bodyPr>
            <a:normAutofit/>
          </a:bodyPr>
          <a:lstStyle/>
          <a:p>
            <a:r>
              <a:rPr lang="nb-NO" dirty="0"/>
              <a:t>Andrew Weir</a:t>
            </a:r>
          </a:p>
          <a:p>
            <a:r>
              <a:rPr lang="nb-NO" dirty="0"/>
              <a:t>Workshop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Multilectal</a:t>
            </a:r>
            <a:r>
              <a:rPr lang="nb-NO" dirty="0"/>
              <a:t> </a:t>
            </a:r>
            <a:r>
              <a:rPr lang="nb-NO" dirty="0" err="1"/>
              <a:t>Minds</a:t>
            </a:r>
            <a:r>
              <a:rPr lang="nb-NO" dirty="0"/>
              <a:t>, UiT, 9 </a:t>
            </a:r>
            <a:r>
              <a:rPr lang="nb-NO" dirty="0" err="1"/>
              <a:t>February</a:t>
            </a:r>
            <a:r>
              <a:rPr lang="nb-NO" dirty="0"/>
              <a:t> 2023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FC39862-C639-2845-8021-A1E800754F1E}"/>
              </a:ext>
            </a:extLst>
          </p:cNvPr>
          <p:cNvSpPr txBox="1"/>
          <p:nvPr/>
        </p:nvSpPr>
        <p:spPr>
          <a:xfrm rot="16200000">
            <a:off x="-2254454" y="3825986"/>
            <a:ext cx="5284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>
                <a:solidFill>
                  <a:schemeClr val="bg1"/>
                </a:solidFill>
              </a:rPr>
              <a:t>Norwegian </a:t>
            </a:r>
            <a:r>
              <a:rPr lang="nb-NO" err="1">
                <a:solidFill>
                  <a:schemeClr val="bg1"/>
                </a:solidFill>
              </a:rPr>
              <a:t>University</a:t>
            </a:r>
            <a:r>
              <a:rPr lang="nb-NO">
                <a:solidFill>
                  <a:schemeClr val="bg1"/>
                </a:solidFill>
              </a:rPr>
              <a:t> </a:t>
            </a:r>
            <a:r>
              <a:rPr lang="nb-NO" err="1">
                <a:solidFill>
                  <a:schemeClr val="bg1"/>
                </a:solidFill>
              </a:rPr>
              <a:t>of</a:t>
            </a:r>
            <a:r>
              <a:rPr lang="nb-NO">
                <a:solidFill>
                  <a:schemeClr val="bg1"/>
                </a:solidFill>
              </a:rPr>
              <a:t> Science and Technology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2EA9E4-FB8A-544C-B476-9F0CCD711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198" y="5814850"/>
            <a:ext cx="3028959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02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62F2E9-B8AB-094F-B90C-4444E9B99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Big </a:t>
            </a:r>
            <a:r>
              <a:rPr lang="nb-NO" dirty="0" err="1"/>
              <a:t>picture</a:t>
            </a:r>
            <a:r>
              <a:rPr lang="nb-NO" dirty="0"/>
              <a:t> questions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9DD62EB-21AD-344B-B571-AAB9E3E88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4628" y="1063487"/>
            <a:ext cx="7619008" cy="5357759"/>
          </a:xfrm>
        </p:spPr>
        <p:txBody>
          <a:bodyPr/>
          <a:lstStyle/>
          <a:p>
            <a:r>
              <a:rPr lang="nb-NO" b="1" dirty="0" err="1">
                <a:solidFill>
                  <a:schemeClr val="tx2"/>
                </a:solidFill>
              </a:rPr>
              <a:t>Optionality</a:t>
            </a:r>
            <a:r>
              <a:rPr lang="nb-NO" dirty="0"/>
              <a:t> in </a:t>
            </a:r>
            <a:r>
              <a:rPr lang="nb-NO" dirty="0" err="1"/>
              <a:t>grammar</a:t>
            </a:r>
            <a:r>
              <a:rPr lang="nb-NO" dirty="0"/>
              <a:t> – </a:t>
            </a:r>
            <a:r>
              <a:rPr lang="nb-NO" dirty="0" err="1"/>
              <a:t>variation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individual</a:t>
            </a:r>
            <a:endParaRPr lang="nb-NO" dirty="0"/>
          </a:p>
          <a:p>
            <a:pPr lvl="1"/>
            <a:r>
              <a:rPr lang="nb-NO" dirty="0"/>
              <a:t>cf. </a:t>
            </a:r>
            <a:r>
              <a:rPr lang="nb-NO" dirty="0" err="1"/>
              <a:t>Labov</a:t>
            </a:r>
            <a:r>
              <a:rPr lang="nb-NO" dirty="0"/>
              <a:t> (</a:t>
            </a:r>
            <a:r>
              <a:rPr lang="nb-NO" dirty="0" err="1"/>
              <a:t>esp</a:t>
            </a:r>
            <a:r>
              <a:rPr lang="nb-NO" dirty="0"/>
              <a:t>. 1969) et </a:t>
            </a:r>
            <a:r>
              <a:rPr lang="nb-NO" dirty="0" err="1"/>
              <a:t>every</a:t>
            </a:r>
            <a:r>
              <a:rPr lang="nb-NO" dirty="0"/>
              <a:t> </a:t>
            </a:r>
            <a:r>
              <a:rPr lang="nb-NO" dirty="0" err="1"/>
              <a:t>sociolinguist</a:t>
            </a:r>
            <a:r>
              <a:rPr lang="nb-NO" dirty="0"/>
              <a:t> </a:t>
            </a:r>
            <a:r>
              <a:rPr lang="nb-NO" dirty="0" err="1"/>
              <a:t>seq</a:t>
            </a:r>
            <a:r>
              <a:rPr lang="nb-NO" dirty="0"/>
              <a:t>.</a:t>
            </a:r>
          </a:p>
          <a:p>
            <a:r>
              <a:rPr lang="nb-NO" dirty="0"/>
              <a:t>‘Big’ </a:t>
            </a:r>
            <a:r>
              <a:rPr lang="nb-NO" dirty="0" err="1"/>
              <a:t>optionality</a:t>
            </a:r>
            <a:r>
              <a:rPr lang="nb-NO" dirty="0"/>
              <a:t>, e.g. English/Spanish </a:t>
            </a:r>
            <a:r>
              <a:rPr lang="nb-NO" dirty="0" err="1"/>
              <a:t>code-switching</a:t>
            </a:r>
            <a:endParaRPr lang="nb-NO" dirty="0"/>
          </a:p>
          <a:p>
            <a:pPr lvl="1"/>
            <a:r>
              <a:rPr lang="nb-NO" dirty="0"/>
              <a:t>Multiple </a:t>
            </a:r>
            <a:r>
              <a:rPr lang="nb-NO" dirty="0" err="1"/>
              <a:t>grammars</a:t>
            </a:r>
            <a:r>
              <a:rPr lang="nb-NO" dirty="0"/>
              <a:t> or </a:t>
            </a:r>
            <a:r>
              <a:rPr lang="nb-NO" dirty="0" err="1"/>
              <a:t>one</a:t>
            </a:r>
            <a:r>
              <a:rPr lang="nb-NO" dirty="0"/>
              <a:t>?</a:t>
            </a:r>
          </a:p>
          <a:p>
            <a:r>
              <a:rPr lang="nb-NO" dirty="0"/>
              <a:t>‘Medium’ </a:t>
            </a:r>
            <a:r>
              <a:rPr lang="nb-NO" dirty="0" err="1"/>
              <a:t>optionality</a:t>
            </a:r>
            <a:r>
              <a:rPr lang="nb-NO" dirty="0"/>
              <a:t>, e.g. </a:t>
            </a:r>
            <a:r>
              <a:rPr lang="nb-NO" dirty="0" err="1"/>
              <a:t>dialect</a:t>
            </a:r>
            <a:r>
              <a:rPr lang="nb-NO" dirty="0"/>
              <a:t> (and register?) </a:t>
            </a:r>
            <a:r>
              <a:rPr lang="nb-NO" dirty="0" err="1"/>
              <a:t>switching</a:t>
            </a:r>
            <a:endParaRPr lang="nb-NO" dirty="0"/>
          </a:p>
          <a:p>
            <a:pPr lvl="1"/>
            <a:r>
              <a:rPr lang="nb-NO" dirty="0"/>
              <a:t>Multiple </a:t>
            </a:r>
            <a:r>
              <a:rPr lang="nb-NO" dirty="0" err="1"/>
              <a:t>grammars</a:t>
            </a:r>
            <a:r>
              <a:rPr lang="nb-NO" dirty="0"/>
              <a:t> or </a:t>
            </a:r>
            <a:r>
              <a:rPr lang="nb-NO" dirty="0" err="1"/>
              <a:t>one</a:t>
            </a:r>
            <a:r>
              <a:rPr lang="nb-NO" dirty="0"/>
              <a:t>?</a:t>
            </a:r>
          </a:p>
          <a:p>
            <a:r>
              <a:rPr lang="nb-NO" dirty="0"/>
              <a:t>‘Small’ </a:t>
            </a:r>
            <a:r>
              <a:rPr lang="nb-NO" dirty="0" err="1"/>
              <a:t>optionality</a:t>
            </a:r>
            <a:r>
              <a:rPr lang="nb-NO" dirty="0"/>
              <a:t>, e.g.</a:t>
            </a:r>
            <a:br>
              <a:rPr lang="nb-NO" dirty="0"/>
            </a:br>
            <a:r>
              <a:rPr lang="nb-NO" dirty="0"/>
              <a:t> 		</a:t>
            </a:r>
            <a:r>
              <a:rPr lang="nb-NO" sz="2000" i="1" dirty="0" err="1"/>
              <a:t>Someone</a:t>
            </a:r>
            <a:r>
              <a:rPr lang="nb-NO" sz="2000" i="1" dirty="0"/>
              <a:t> </a:t>
            </a:r>
            <a:r>
              <a:rPr lang="nb-NO" sz="2000" i="1" dirty="0" err="1"/>
              <a:t>didn’t</a:t>
            </a:r>
            <a:r>
              <a:rPr lang="nb-NO" sz="2000" i="1" dirty="0"/>
              <a:t> </a:t>
            </a:r>
            <a:r>
              <a:rPr lang="nb-NO" sz="2000" i="1" dirty="0" err="1"/>
              <a:t>sign</a:t>
            </a:r>
            <a:r>
              <a:rPr lang="nb-NO" sz="2000" i="1" dirty="0"/>
              <a:t> up. – Right, John (</a:t>
            </a:r>
            <a:r>
              <a:rPr lang="nb-NO" sz="2000" i="1" dirty="0" err="1"/>
              <a:t>didn’t</a:t>
            </a:r>
            <a:r>
              <a:rPr lang="nb-NO" sz="2000" i="1" dirty="0"/>
              <a:t> (</a:t>
            </a:r>
            <a:r>
              <a:rPr lang="nb-NO" sz="2000" i="1" dirty="0" err="1"/>
              <a:t>sign</a:t>
            </a:r>
            <a:r>
              <a:rPr lang="nb-NO" sz="2000" i="1" dirty="0"/>
              <a:t> up)).</a:t>
            </a:r>
          </a:p>
          <a:p>
            <a:pPr marL="0" indent="0">
              <a:buNone/>
            </a:pPr>
            <a:r>
              <a:rPr lang="nb-NO" sz="2000" i="1" dirty="0"/>
              <a:t>		  </a:t>
            </a:r>
            <a:r>
              <a:rPr lang="nb-NO" sz="2000" i="1" dirty="0" err="1"/>
              <a:t>Won’t</a:t>
            </a:r>
            <a:r>
              <a:rPr lang="nb-NO" sz="2000" i="1" dirty="0"/>
              <a:t> </a:t>
            </a:r>
            <a:r>
              <a:rPr lang="nb-NO" sz="2000" i="1" dirty="0" err="1"/>
              <a:t>the</a:t>
            </a:r>
            <a:r>
              <a:rPr lang="nb-NO" sz="2000" i="1" dirty="0"/>
              <a:t> </a:t>
            </a:r>
            <a:r>
              <a:rPr lang="nb-NO" sz="2000" i="1" dirty="0" err="1"/>
              <a:t>people</a:t>
            </a:r>
            <a:r>
              <a:rPr lang="nb-NO" sz="2000" i="1" dirty="0"/>
              <a:t> </a:t>
            </a:r>
            <a:r>
              <a:rPr lang="nb-NO" sz="2000" i="1" dirty="0" err="1"/>
              <a:t>of</a:t>
            </a:r>
            <a:r>
              <a:rPr lang="nb-NO" sz="2000" i="1" dirty="0"/>
              <a:t> </a:t>
            </a:r>
            <a:r>
              <a:rPr lang="nb-NO" sz="2000" i="1" dirty="0" err="1"/>
              <a:t>this</a:t>
            </a:r>
            <a:r>
              <a:rPr lang="nb-NO" sz="2000" i="1" dirty="0"/>
              <a:t> country </a:t>
            </a:r>
            <a:r>
              <a:rPr lang="nb-NO" sz="2000" i="1" dirty="0" err="1"/>
              <a:t>reject</a:t>
            </a:r>
            <a:r>
              <a:rPr lang="nb-NO" sz="2000" i="1" dirty="0"/>
              <a:t> </a:t>
            </a:r>
            <a:r>
              <a:rPr lang="nb-NO" sz="2000" i="1" dirty="0" err="1"/>
              <a:t>this</a:t>
            </a:r>
            <a:r>
              <a:rPr lang="nb-NO" sz="2000" i="1" dirty="0"/>
              <a:t> </a:t>
            </a:r>
            <a:r>
              <a:rPr lang="nb-NO" sz="2000" i="1" dirty="0" err="1"/>
              <a:t>idea</a:t>
            </a:r>
            <a:r>
              <a:rPr lang="nb-NO" sz="2000" i="1" dirty="0"/>
              <a:t>?</a:t>
            </a:r>
          </a:p>
          <a:p>
            <a:pPr marL="0" indent="0">
              <a:buNone/>
            </a:pPr>
            <a:r>
              <a:rPr lang="nb-NO" sz="2000" i="1" dirty="0"/>
              <a:t>		  Will </a:t>
            </a:r>
            <a:r>
              <a:rPr lang="nb-NO" sz="2000" i="1" dirty="0" err="1"/>
              <a:t>the</a:t>
            </a:r>
            <a:r>
              <a:rPr lang="nb-NO" sz="2000" i="1" dirty="0"/>
              <a:t> </a:t>
            </a:r>
            <a:r>
              <a:rPr lang="nb-NO" sz="2000" i="1" dirty="0" err="1"/>
              <a:t>people</a:t>
            </a:r>
            <a:r>
              <a:rPr lang="nb-NO" sz="2000" i="1" dirty="0"/>
              <a:t> </a:t>
            </a:r>
            <a:r>
              <a:rPr lang="nb-NO" sz="2000" i="1" dirty="0" err="1"/>
              <a:t>of</a:t>
            </a:r>
            <a:r>
              <a:rPr lang="nb-NO" sz="2000" i="1" dirty="0"/>
              <a:t> </a:t>
            </a:r>
            <a:r>
              <a:rPr lang="nb-NO" sz="2000" i="1" dirty="0" err="1"/>
              <a:t>this</a:t>
            </a:r>
            <a:r>
              <a:rPr lang="nb-NO" sz="2000" i="1" dirty="0"/>
              <a:t> country not </a:t>
            </a:r>
            <a:r>
              <a:rPr lang="nb-NO" sz="2000" i="1" dirty="0" err="1"/>
              <a:t>reject</a:t>
            </a:r>
            <a:r>
              <a:rPr lang="nb-NO" sz="2000" i="1" dirty="0"/>
              <a:t> </a:t>
            </a:r>
            <a:r>
              <a:rPr lang="nb-NO" sz="2000" i="1" dirty="0" err="1"/>
              <a:t>this</a:t>
            </a:r>
            <a:r>
              <a:rPr lang="nb-NO" sz="2000" i="1" dirty="0"/>
              <a:t> </a:t>
            </a:r>
            <a:r>
              <a:rPr lang="nb-NO" sz="2000" i="1" dirty="0" err="1"/>
              <a:t>idea</a:t>
            </a:r>
            <a:r>
              <a:rPr lang="nb-NO" sz="2000" i="1" dirty="0"/>
              <a:t>?</a:t>
            </a:r>
          </a:p>
          <a:p>
            <a:pPr marL="0" indent="0">
              <a:buNone/>
            </a:pPr>
            <a:r>
              <a:rPr lang="nb-NO" sz="2000" i="1" dirty="0"/>
              <a:t>		</a:t>
            </a:r>
            <a:r>
              <a:rPr lang="nb-NO" sz="2000" dirty="0"/>
              <a:t>?</a:t>
            </a:r>
            <a:r>
              <a:rPr lang="nb-NO" sz="2000" i="1" dirty="0"/>
              <a:t>Will not </a:t>
            </a:r>
            <a:r>
              <a:rPr lang="nb-NO" sz="2000" i="1" dirty="0" err="1"/>
              <a:t>the</a:t>
            </a:r>
            <a:r>
              <a:rPr lang="nb-NO" sz="2000" i="1" dirty="0"/>
              <a:t> </a:t>
            </a:r>
            <a:r>
              <a:rPr lang="nb-NO" sz="2000" i="1" dirty="0" err="1"/>
              <a:t>people</a:t>
            </a:r>
            <a:r>
              <a:rPr lang="nb-NO" sz="2000" i="1" dirty="0"/>
              <a:t> </a:t>
            </a:r>
            <a:r>
              <a:rPr lang="nb-NO" sz="2000" i="1" dirty="0" err="1"/>
              <a:t>of</a:t>
            </a:r>
            <a:r>
              <a:rPr lang="nb-NO" sz="2000" i="1" dirty="0"/>
              <a:t> </a:t>
            </a:r>
            <a:r>
              <a:rPr lang="nb-NO" sz="2000" i="1" dirty="0" err="1"/>
              <a:t>this</a:t>
            </a:r>
            <a:r>
              <a:rPr lang="nb-NO" sz="2000" i="1" dirty="0"/>
              <a:t> country </a:t>
            </a:r>
            <a:r>
              <a:rPr lang="nb-NO" sz="2000" i="1" dirty="0" err="1"/>
              <a:t>reject</a:t>
            </a:r>
            <a:r>
              <a:rPr lang="nb-NO" sz="2000" i="1" dirty="0"/>
              <a:t> </a:t>
            </a:r>
            <a:r>
              <a:rPr lang="nb-NO" sz="2000" i="1" dirty="0" err="1"/>
              <a:t>this</a:t>
            </a:r>
            <a:r>
              <a:rPr lang="nb-NO" sz="2000" i="1" dirty="0"/>
              <a:t> </a:t>
            </a:r>
            <a:r>
              <a:rPr lang="nb-NO" sz="2000" i="1" dirty="0" err="1"/>
              <a:t>idea</a:t>
            </a:r>
            <a:r>
              <a:rPr lang="nb-NO" sz="2000" i="1" dirty="0"/>
              <a:t>?</a:t>
            </a:r>
          </a:p>
          <a:p>
            <a:pPr lvl="1"/>
            <a:r>
              <a:rPr lang="nb-NO" dirty="0" err="1"/>
              <a:t>Surely</a:t>
            </a:r>
            <a:r>
              <a:rPr lang="nb-NO" dirty="0"/>
              <a:t> </a:t>
            </a:r>
            <a:r>
              <a:rPr lang="nb-NO" b="1" dirty="0">
                <a:solidFill>
                  <a:schemeClr val="tx2"/>
                </a:solidFill>
              </a:rPr>
              <a:t>in </a:t>
            </a:r>
            <a:r>
              <a:rPr lang="nb-NO" b="1" dirty="0" err="1">
                <a:solidFill>
                  <a:schemeClr val="tx2"/>
                </a:solidFill>
              </a:rPr>
              <a:t>one</a:t>
            </a:r>
            <a:r>
              <a:rPr lang="nb-NO" b="1" dirty="0">
                <a:solidFill>
                  <a:schemeClr val="tx2"/>
                </a:solidFill>
              </a:rPr>
              <a:t> </a:t>
            </a:r>
            <a:r>
              <a:rPr lang="nb-NO" b="1" dirty="0" err="1">
                <a:solidFill>
                  <a:schemeClr val="tx2"/>
                </a:solidFill>
              </a:rPr>
              <a:t>grammar</a:t>
            </a:r>
            <a:r>
              <a:rPr lang="nb-NO" dirty="0"/>
              <a:t>.</a:t>
            </a:r>
          </a:p>
          <a:p>
            <a:endParaRPr lang="nb-NO" dirty="0"/>
          </a:p>
          <a:p>
            <a:pPr lvl="1"/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118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2D6F0-85FE-4D04-8CAF-95B0E102C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Optionality in grammar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9A2A9-4F12-431E-94BF-E9C04CC1B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Minimalist/‘mainstream generativist’ approach to much of this: (syntactic) variability is basically about </a:t>
            </a:r>
            <a:r>
              <a:rPr lang="en-US" b="1" dirty="0">
                <a:solidFill>
                  <a:schemeClr val="tx2"/>
                </a:solidFill>
              </a:rPr>
              <a:t>lexical decisions </a:t>
            </a:r>
            <a:r>
              <a:rPr lang="en-US" dirty="0"/>
              <a:t>which feed structure-building</a:t>
            </a:r>
          </a:p>
          <a:p>
            <a:pPr lvl="1"/>
            <a:r>
              <a:rPr lang="en-US" dirty="0"/>
              <a:t>A given functional head F (does/does not) move, or (does/does not) prompt movement to its Spec, etc.</a:t>
            </a:r>
          </a:p>
          <a:p>
            <a:pPr lvl="1"/>
            <a:r>
              <a:rPr lang="en-US" dirty="0"/>
              <a:t>Different languages have different values of the features that govern this behavior (Borer-Chomsky conjecture)</a:t>
            </a:r>
          </a:p>
          <a:p>
            <a:pPr lvl="1"/>
            <a:r>
              <a:rPr lang="en-US" dirty="0"/>
              <a:t>Perhaps speakers also of one language have access to various different heads with different features, which they use on different occasions.</a:t>
            </a:r>
          </a:p>
        </p:txBody>
      </p:sp>
    </p:spTree>
    <p:extLst>
      <p:ext uri="{BB962C8B-B14F-4D97-AF65-F5344CB8AC3E}">
        <p14:creationId xmlns:p14="http://schemas.microsoft.com/office/powerpoint/2010/main" val="1862080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6CCA9-A19B-4E6B-A0C5-2D0C68CCE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Optionality in grammar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E41E6-E6CF-4166-A595-9E6D29FDB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The good: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/>
              <a:t>the lexicon is in any case a (the?) locus of unpredictability and variation (and </a:t>
            </a:r>
            <a:r>
              <a:rPr lang="en-US" dirty="0" err="1"/>
              <a:t>uncontroversially</a:t>
            </a:r>
            <a:r>
              <a:rPr lang="en-US" dirty="0"/>
              <a:t> has to be learned, and differs between different speakers)</a:t>
            </a:r>
          </a:p>
          <a:p>
            <a:r>
              <a:rPr lang="en-US" b="1" dirty="0">
                <a:solidFill>
                  <a:schemeClr val="tx2"/>
                </a:solidFill>
              </a:rPr>
              <a:t>The bad: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/>
              <a:t>are variations like this really </a:t>
            </a:r>
            <a:r>
              <a:rPr lang="en-US" i="1" dirty="0"/>
              <a:t>lexical</a:t>
            </a:r>
            <a:r>
              <a:rPr lang="en-US" dirty="0"/>
              <a:t>?:</a:t>
            </a:r>
            <a:br>
              <a:rPr lang="en-US" dirty="0"/>
            </a:br>
            <a:r>
              <a:rPr lang="en-US" dirty="0"/>
              <a:t>		</a:t>
            </a:r>
            <a:r>
              <a:rPr lang="nb-NO" sz="2000" i="1" dirty="0" err="1"/>
              <a:t>Someone</a:t>
            </a:r>
            <a:r>
              <a:rPr lang="nb-NO" sz="2000" i="1" dirty="0"/>
              <a:t> </a:t>
            </a:r>
            <a:r>
              <a:rPr lang="nb-NO" sz="2000" i="1" dirty="0" err="1"/>
              <a:t>didn’t</a:t>
            </a:r>
            <a:r>
              <a:rPr lang="nb-NO" sz="2000" i="1" dirty="0"/>
              <a:t> </a:t>
            </a:r>
            <a:r>
              <a:rPr lang="nb-NO" sz="2000" i="1" dirty="0" err="1"/>
              <a:t>sign</a:t>
            </a:r>
            <a:r>
              <a:rPr lang="nb-NO" sz="2000" i="1" dirty="0"/>
              <a:t> up. – Right, John (</a:t>
            </a:r>
            <a:r>
              <a:rPr lang="nb-NO" sz="2000" i="1" dirty="0" err="1"/>
              <a:t>didn’t</a:t>
            </a:r>
            <a:r>
              <a:rPr lang="nb-NO" sz="2000" i="1" dirty="0"/>
              <a:t> (</a:t>
            </a:r>
            <a:r>
              <a:rPr lang="nb-NO" sz="2000" i="1" dirty="0" err="1"/>
              <a:t>sign</a:t>
            </a:r>
            <a:r>
              <a:rPr lang="nb-NO" sz="2000" i="1" dirty="0"/>
              <a:t> up)).</a:t>
            </a:r>
          </a:p>
          <a:p>
            <a:pPr marL="0" indent="0">
              <a:buNone/>
            </a:pPr>
            <a:r>
              <a:rPr lang="nb-NO" sz="2000" i="1" dirty="0"/>
              <a:t>		</a:t>
            </a:r>
            <a:r>
              <a:rPr lang="nb-NO" sz="2000" i="1" dirty="0" err="1"/>
              <a:t>Won’t</a:t>
            </a:r>
            <a:r>
              <a:rPr lang="nb-NO" sz="2000" i="1" dirty="0"/>
              <a:t> </a:t>
            </a:r>
            <a:r>
              <a:rPr lang="nb-NO" sz="2000" i="1" dirty="0" err="1"/>
              <a:t>the</a:t>
            </a:r>
            <a:r>
              <a:rPr lang="nb-NO" sz="2000" i="1" dirty="0"/>
              <a:t> </a:t>
            </a:r>
            <a:r>
              <a:rPr lang="nb-NO" sz="2000" i="1" dirty="0" err="1"/>
              <a:t>people</a:t>
            </a:r>
            <a:r>
              <a:rPr lang="nb-NO" sz="2000" i="1" dirty="0"/>
              <a:t> </a:t>
            </a:r>
            <a:r>
              <a:rPr lang="nb-NO" sz="2000" i="1" dirty="0" err="1"/>
              <a:t>of</a:t>
            </a:r>
            <a:r>
              <a:rPr lang="nb-NO" sz="2000" i="1" dirty="0"/>
              <a:t> </a:t>
            </a:r>
            <a:r>
              <a:rPr lang="nb-NO" sz="2000" i="1" dirty="0" err="1"/>
              <a:t>this</a:t>
            </a:r>
            <a:r>
              <a:rPr lang="nb-NO" sz="2000" i="1" dirty="0"/>
              <a:t> country </a:t>
            </a:r>
            <a:r>
              <a:rPr lang="nb-NO" sz="2000" i="1" dirty="0" err="1"/>
              <a:t>reject</a:t>
            </a:r>
            <a:r>
              <a:rPr lang="nb-NO" sz="2000" i="1" dirty="0"/>
              <a:t> </a:t>
            </a:r>
            <a:r>
              <a:rPr lang="nb-NO" sz="2000" i="1" dirty="0" err="1"/>
              <a:t>this</a:t>
            </a:r>
            <a:r>
              <a:rPr lang="nb-NO" sz="2000" i="1" dirty="0"/>
              <a:t> </a:t>
            </a:r>
            <a:r>
              <a:rPr lang="nb-NO" sz="2000" i="1" dirty="0" err="1"/>
              <a:t>idea</a:t>
            </a:r>
            <a:r>
              <a:rPr lang="nb-NO" sz="2000" i="1" dirty="0"/>
              <a:t>?</a:t>
            </a:r>
          </a:p>
          <a:p>
            <a:pPr marL="0" indent="0">
              <a:buNone/>
            </a:pPr>
            <a:r>
              <a:rPr lang="nb-NO" sz="2000" i="1" dirty="0"/>
              <a:t>		Will </a:t>
            </a:r>
            <a:r>
              <a:rPr lang="nb-NO" sz="2000" i="1" dirty="0" err="1"/>
              <a:t>the</a:t>
            </a:r>
            <a:r>
              <a:rPr lang="nb-NO" sz="2000" i="1" dirty="0"/>
              <a:t> </a:t>
            </a:r>
            <a:r>
              <a:rPr lang="nb-NO" sz="2000" i="1" dirty="0" err="1"/>
              <a:t>people</a:t>
            </a:r>
            <a:r>
              <a:rPr lang="nb-NO" sz="2000" i="1" dirty="0"/>
              <a:t> </a:t>
            </a:r>
            <a:r>
              <a:rPr lang="nb-NO" sz="2000" i="1" dirty="0" err="1"/>
              <a:t>of</a:t>
            </a:r>
            <a:r>
              <a:rPr lang="nb-NO" sz="2000" i="1" dirty="0"/>
              <a:t> </a:t>
            </a:r>
            <a:r>
              <a:rPr lang="nb-NO" sz="2000" i="1" dirty="0" err="1"/>
              <a:t>this</a:t>
            </a:r>
            <a:r>
              <a:rPr lang="nb-NO" sz="2000" i="1" dirty="0"/>
              <a:t> country not </a:t>
            </a:r>
            <a:r>
              <a:rPr lang="nb-NO" sz="2000" i="1" dirty="0" err="1"/>
              <a:t>reject</a:t>
            </a:r>
            <a:r>
              <a:rPr lang="nb-NO" sz="2000" i="1" dirty="0"/>
              <a:t> </a:t>
            </a:r>
            <a:r>
              <a:rPr lang="nb-NO" sz="2000" i="1" dirty="0" err="1"/>
              <a:t>this</a:t>
            </a:r>
            <a:r>
              <a:rPr lang="nb-NO" sz="2000" i="1" dirty="0"/>
              <a:t> </a:t>
            </a:r>
            <a:r>
              <a:rPr lang="nb-NO" sz="2000" i="1" dirty="0" err="1"/>
              <a:t>idea</a:t>
            </a:r>
            <a:r>
              <a:rPr lang="nb-NO" sz="2000" i="1" dirty="0"/>
              <a:t>?</a:t>
            </a:r>
          </a:p>
          <a:p>
            <a:pPr marL="0" indent="0">
              <a:buNone/>
            </a:pPr>
            <a:r>
              <a:rPr lang="nb-NO" sz="2000" i="1" dirty="0"/>
              <a:t>	    </a:t>
            </a:r>
            <a:r>
              <a:rPr lang="nb-NO" sz="2000" dirty="0"/>
              <a:t>?</a:t>
            </a:r>
            <a:r>
              <a:rPr lang="nb-NO" sz="2000" i="1" dirty="0"/>
              <a:t>Will not </a:t>
            </a:r>
            <a:r>
              <a:rPr lang="nb-NO" sz="2000" i="1" dirty="0" err="1"/>
              <a:t>the</a:t>
            </a:r>
            <a:r>
              <a:rPr lang="nb-NO" sz="2000" i="1" dirty="0"/>
              <a:t> </a:t>
            </a:r>
            <a:r>
              <a:rPr lang="nb-NO" sz="2000" i="1" dirty="0" err="1"/>
              <a:t>people</a:t>
            </a:r>
            <a:r>
              <a:rPr lang="nb-NO" sz="2000" i="1" dirty="0"/>
              <a:t> </a:t>
            </a:r>
            <a:r>
              <a:rPr lang="nb-NO" sz="2000" i="1" dirty="0" err="1"/>
              <a:t>of</a:t>
            </a:r>
            <a:r>
              <a:rPr lang="nb-NO" sz="2000" i="1" dirty="0"/>
              <a:t> </a:t>
            </a:r>
            <a:r>
              <a:rPr lang="nb-NO" sz="2000" i="1" dirty="0" err="1"/>
              <a:t>this</a:t>
            </a:r>
            <a:r>
              <a:rPr lang="nb-NO" sz="2000" i="1" dirty="0"/>
              <a:t> country </a:t>
            </a:r>
            <a:r>
              <a:rPr lang="nb-NO" sz="2000" i="1" dirty="0" err="1"/>
              <a:t>reject</a:t>
            </a:r>
            <a:r>
              <a:rPr lang="nb-NO" sz="2000" i="1" dirty="0"/>
              <a:t> </a:t>
            </a:r>
            <a:r>
              <a:rPr lang="nb-NO" sz="2000" i="1" dirty="0" err="1"/>
              <a:t>this</a:t>
            </a:r>
            <a:r>
              <a:rPr lang="nb-NO" sz="2000" i="1" dirty="0"/>
              <a:t> </a:t>
            </a:r>
            <a:r>
              <a:rPr lang="nb-NO" sz="2000" i="1" dirty="0" err="1"/>
              <a:t>idea</a:t>
            </a:r>
            <a:r>
              <a:rPr lang="nb-NO" sz="2000" i="1" dirty="0"/>
              <a:t>?</a:t>
            </a:r>
          </a:p>
          <a:p>
            <a:r>
              <a:rPr lang="nb-NO" b="1" dirty="0">
                <a:solidFill>
                  <a:schemeClr val="tx2"/>
                </a:solidFill>
              </a:rPr>
              <a:t>The </a:t>
            </a:r>
            <a:r>
              <a:rPr lang="nb-NO" b="1" dirty="0" err="1">
                <a:solidFill>
                  <a:schemeClr val="tx2"/>
                </a:solidFill>
              </a:rPr>
              <a:t>ugly</a:t>
            </a:r>
            <a:r>
              <a:rPr lang="nb-NO" b="1" dirty="0">
                <a:solidFill>
                  <a:schemeClr val="tx2"/>
                </a:solidFill>
              </a:rPr>
              <a:t>?: </a:t>
            </a:r>
            <a:r>
              <a:rPr lang="nb-NO" dirty="0"/>
              <a:t>for</a:t>
            </a:r>
            <a:r>
              <a:rPr lang="nb-NO" b="1" dirty="0"/>
              <a:t> </a:t>
            </a:r>
            <a:r>
              <a:rPr lang="nb-NO" dirty="0"/>
              <a:t>‘</a:t>
            </a:r>
            <a:r>
              <a:rPr lang="nb-NO" dirty="0" err="1"/>
              <a:t>optionality</a:t>
            </a:r>
            <a:r>
              <a:rPr lang="nb-NO" dirty="0"/>
              <a:t>’ </a:t>
            </a:r>
            <a:r>
              <a:rPr lang="en-US" dirty="0"/>
              <a:t>(in the single speaker),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moving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problem </a:t>
            </a:r>
            <a:r>
              <a:rPr lang="nb-NO" dirty="0" err="1"/>
              <a:t>elsewhere</a:t>
            </a:r>
            <a:r>
              <a:rPr lang="nb-NO" dirty="0"/>
              <a:t>, </a:t>
            </a:r>
            <a:r>
              <a:rPr lang="nb-NO" dirty="0" err="1"/>
              <a:t>relegating</a:t>
            </a:r>
            <a:r>
              <a:rPr lang="nb-NO" dirty="0"/>
              <a:t> it to a </a:t>
            </a:r>
            <a:r>
              <a:rPr lang="nb-NO" dirty="0" err="1"/>
              <a:t>theory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lexical</a:t>
            </a:r>
            <a:r>
              <a:rPr lang="nb-NO" dirty="0"/>
              <a:t> </a:t>
            </a:r>
            <a:r>
              <a:rPr lang="nb-NO" dirty="0" err="1"/>
              <a:t>decision-making</a:t>
            </a:r>
            <a:r>
              <a:rPr lang="nb-NO" dirty="0"/>
              <a:t>; do </a:t>
            </a:r>
            <a:r>
              <a:rPr lang="nb-NO" dirty="0" err="1"/>
              <a:t>we</a:t>
            </a:r>
            <a:r>
              <a:rPr lang="nb-NO" dirty="0"/>
              <a:t> have </a:t>
            </a:r>
            <a:r>
              <a:rPr lang="nb-NO" dirty="0" err="1"/>
              <a:t>one</a:t>
            </a:r>
            <a:r>
              <a:rPr lang="nb-NO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3459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44656-67BF-4914-B048-1708C87A4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err="1"/>
              <a:t>Empiria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CF54E-8472-496E-AD09-74553E861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2387" y="1063487"/>
            <a:ext cx="7757651" cy="551987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nb-NO"/>
              <a:t>‘</a:t>
            </a:r>
            <a:r>
              <a:rPr lang="nb-NO" err="1"/>
              <a:t>Contraction</a:t>
            </a:r>
            <a:r>
              <a:rPr lang="nb-NO"/>
              <a:t>, </a:t>
            </a:r>
            <a:r>
              <a:rPr lang="nb-NO" err="1"/>
              <a:t>deletion</a:t>
            </a:r>
            <a:r>
              <a:rPr lang="nb-NO"/>
              <a:t>, and inherent </a:t>
            </a:r>
            <a:r>
              <a:rPr lang="nb-NO" err="1"/>
              <a:t>variability</a:t>
            </a:r>
            <a:r>
              <a:rPr lang="nb-NO"/>
              <a:t> </a:t>
            </a:r>
            <a:r>
              <a:rPr lang="nb-NO" err="1"/>
              <a:t>of</a:t>
            </a:r>
            <a:r>
              <a:rPr lang="nb-NO"/>
              <a:t> English [auxiliaries]’ (</a:t>
            </a:r>
            <a:r>
              <a:rPr lang="nb-NO" err="1"/>
              <a:t>Labov</a:t>
            </a:r>
            <a:r>
              <a:rPr lang="nb-NO"/>
              <a:t> 1969)</a:t>
            </a:r>
          </a:p>
          <a:p>
            <a:pPr marL="0" indent="0">
              <a:buNone/>
            </a:pPr>
            <a:endParaRPr lang="nb-NO"/>
          </a:p>
          <a:p>
            <a:pPr marL="457200" indent="-457200">
              <a:buAutoNum type="arabicParenBoth"/>
            </a:pPr>
            <a:r>
              <a:rPr lang="nb-NO"/>
              <a:t>The </a:t>
            </a:r>
            <a:r>
              <a:rPr lang="nb-NO" err="1"/>
              <a:t>postman</a:t>
            </a:r>
            <a:r>
              <a:rPr lang="nb-NO"/>
              <a:t> is </a:t>
            </a:r>
            <a:r>
              <a:rPr lang="nb-NO" err="1"/>
              <a:t>already</a:t>
            </a:r>
            <a:r>
              <a:rPr lang="nb-NO"/>
              <a:t> </a:t>
            </a:r>
            <a:r>
              <a:rPr lang="nb-NO" err="1"/>
              <a:t>here</a:t>
            </a:r>
            <a:r>
              <a:rPr lang="nb-NO"/>
              <a:t>.</a:t>
            </a:r>
          </a:p>
          <a:p>
            <a:pPr marL="457200" indent="-457200">
              <a:buAutoNum type="arabicParenBoth"/>
            </a:pPr>
            <a:r>
              <a:rPr lang="nb-NO"/>
              <a:t>The </a:t>
            </a:r>
            <a:r>
              <a:rPr lang="nb-NO" err="1"/>
              <a:t>postman’s</a:t>
            </a:r>
            <a:r>
              <a:rPr lang="nb-NO"/>
              <a:t> </a:t>
            </a:r>
            <a:r>
              <a:rPr lang="nb-NO" err="1"/>
              <a:t>already</a:t>
            </a:r>
            <a:r>
              <a:rPr lang="nb-NO"/>
              <a:t> </a:t>
            </a:r>
            <a:r>
              <a:rPr lang="nb-NO" err="1"/>
              <a:t>here</a:t>
            </a:r>
            <a:r>
              <a:rPr lang="nb-NO"/>
              <a:t>.</a:t>
            </a:r>
          </a:p>
          <a:p>
            <a:pPr marL="457200" indent="-457200">
              <a:buAutoNum type="arabicParenBoth"/>
            </a:pPr>
            <a:r>
              <a:rPr lang="nb-NO"/>
              <a:t>The </a:t>
            </a:r>
            <a:r>
              <a:rPr lang="nb-NO" err="1"/>
              <a:t>postman</a:t>
            </a:r>
            <a:r>
              <a:rPr lang="nb-NO"/>
              <a:t> </a:t>
            </a:r>
            <a:r>
              <a:rPr lang="nb-NO" err="1"/>
              <a:t>already</a:t>
            </a:r>
            <a:r>
              <a:rPr lang="nb-NO"/>
              <a:t> </a:t>
            </a:r>
            <a:r>
              <a:rPr lang="nb-NO" err="1"/>
              <a:t>here</a:t>
            </a:r>
            <a:r>
              <a:rPr lang="nb-NO"/>
              <a:t>.</a:t>
            </a:r>
          </a:p>
          <a:p>
            <a:pPr marL="457200" indent="-457200">
              <a:buAutoNum type="arabicParenBoth"/>
            </a:pPr>
            <a:r>
              <a:rPr lang="nb-NO"/>
              <a:t>Is </a:t>
            </a:r>
            <a:r>
              <a:rPr lang="nb-NO" err="1"/>
              <a:t>the</a:t>
            </a:r>
            <a:r>
              <a:rPr lang="nb-NO"/>
              <a:t> </a:t>
            </a:r>
            <a:r>
              <a:rPr lang="nb-NO" err="1"/>
              <a:t>postman</a:t>
            </a:r>
            <a:r>
              <a:rPr lang="nb-NO"/>
              <a:t> </a:t>
            </a:r>
            <a:r>
              <a:rPr lang="nb-NO" err="1"/>
              <a:t>already</a:t>
            </a:r>
            <a:r>
              <a:rPr lang="nb-NO"/>
              <a:t> </a:t>
            </a:r>
            <a:r>
              <a:rPr lang="nb-NO" err="1"/>
              <a:t>here</a:t>
            </a:r>
            <a:r>
              <a:rPr lang="nb-NO"/>
              <a:t>?</a:t>
            </a:r>
          </a:p>
          <a:p>
            <a:pPr marL="457200" indent="-457200">
              <a:buAutoNum type="arabicParenBoth"/>
            </a:pPr>
            <a:r>
              <a:rPr lang="nb-NO"/>
              <a:t>The </a:t>
            </a:r>
            <a:r>
              <a:rPr lang="nb-NO" err="1"/>
              <a:t>postman</a:t>
            </a:r>
            <a:r>
              <a:rPr lang="nb-NO"/>
              <a:t> </a:t>
            </a:r>
            <a:r>
              <a:rPr lang="nb-NO" err="1"/>
              <a:t>already</a:t>
            </a:r>
            <a:r>
              <a:rPr lang="nb-NO"/>
              <a:t> </a:t>
            </a:r>
            <a:r>
              <a:rPr lang="nb-NO" err="1"/>
              <a:t>here</a:t>
            </a:r>
            <a:r>
              <a:rPr lang="nb-NO"/>
              <a:t>?</a:t>
            </a:r>
          </a:p>
          <a:p>
            <a:pPr marL="457200" indent="-457200">
              <a:buAutoNum type="arabicParenBoth"/>
            </a:pPr>
            <a:endParaRPr lang="nb-NO"/>
          </a:p>
          <a:p>
            <a:r>
              <a:rPr lang="nb-NO"/>
              <a:t>‘</a:t>
            </a:r>
            <a:r>
              <a:rPr lang="nb-NO" err="1"/>
              <a:t>Mainstream</a:t>
            </a:r>
            <a:r>
              <a:rPr lang="nb-NO"/>
              <a:t>’ English speakers </a:t>
            </a:r>
            <a:r>
              <a:rPr lang="nb-NO" err="1"/>
              <a:t>can</a:t>
            </a:r>
            <a:r>
              <a:rPr lang="nb-NO"/>
              <a:t> </a:t>
            </a:r>
            <a:r>
              <a:rPr lang="nb-NO" err="1"/>
              <a:t>use</a:t>
            </a:r>
            <a:r>
              <a:rPr lang="nb-NO"/>
              <a:t> (1), (2) and (4), and </a:t>
            </a:r>
            <a:r>
              <a:rPr lang="nb-NO" err="1"/>
              <a:t>also</a:t>
            </a:r>
            <a:r>
              <a:rPr lang="nb-NO"/>
              <a:t> (5) in a </a:t>
            </a:r>
            <a:r>
              <a:rPr lang="nb-NO" err="1"/>
              <a:t>sufficiently</a:t>
            </a:r>
            <a:r>
              <a:rPr lang="nb-NO"/>
              <a:t> ‘</a:t>
            </a:r>
            <a:r>
              <a:rPr lang="nb-NO" err="1"/>
              <a:t>informal</a:t>
            </a:r>
            <a:r>
              <a:rPr lang="nb-NO"/>
              <a:t> register’.</a:t>
            </a:r>
          </a:p>
          <a:p>
            <a:r>
              <a:rPr lang="nb-NO" err="1"/>
              <a:t>African</a:t>
            </a:r>
            <a:r>
              <a:rPr lang="nb-NO"/>
              <a:t> American English speakers (and </a:t>
            </a:r>
            <a:r>
              <a:rPr lang="nb-NO" err="1"/>
              <a:t>others</a:t>
            </a:r>
            <a:r>
              <a:rPr lang="nb-NO"/>
              <a:t>?) </a:t>
            </a:r>
            <a:r>
              <a:rPr lang="nb-NO" err="1"/>
              <a:t>can</a:t>
            </a:r>
            <a:r>
              <a:rPr lang="nb-NO"/>
              <a:t> </a:t>
            </a:r>
            <a:r>
              <a:rPr lang="nb-NO" err="1"/>
              <a:t>use</a:t>
            </a:r>
            <a:r>
              <a:rPr lang="nb-NO"/>
              <a:t> all </a:t>
            </a:r>
            <a:r>
              <a:rPr lang="nb-NO" err="1"/>
              <a:t>of</a:t>
            </a:r>
            <a:r>
              <a:rPr lang="nb-NO"/>
              <a:t> (1-5); ‘</a:t>
            </a:r>
            <a:r>
              <a:rPr lang="nb-NO" err="1"/>
              <a:t>mainstream</a:t>
            </a:r>
            <a:r>
              <a:rPr lang="nb-NO"/>
              <a:t>’ speakers </a:t>
            </a:r>
            <a:r>
              <a:rPr lang="nb-NO" err="1"/>
              <a:t>can’t</a:t>
            </a:r>
            <a:r>
              <a:rPr lang="nb-NO"/>
              <a:t>/</a:t>
            </a:r>
            <a:r>
              <a:rPr lang="nb-NO" err="1"/>
              <a:t>don’t</a:t>
            </a:r>
            <a:r>
              <a:rPr lang="nb-NO"/>
              <a:t> </a:t>
            </a:r>
            <a:r>
              <a:rPr lang="nb-NO" err="1"/>
              <a:t>say</a:t>
            </a:r>
            <a:r>
              <a:rPr lang="nb-NO"/>
              <a:t> (3).</a:t>
            </a:r>
          </a:p>
          <a:p>
            <a:r>
              <a:rPr lang="nb-NO" err="1"/>
              <a:t>Aim</a:t>
            </a:r>
            <a:r>
              <a:rPr lang="nb-NO"/>
              <a:t>: have a </a:t>
            </a:r>
            <a:r>
              <a:rPr lang="nb-NO" err="1"/>
              <a:t>model</a:t>
            </a:r>
            <a:r>
              <a:rPr lang="nb-NO"/>
              <a:t> </a:t>
            </a:r>
            <a:r>
              <a:rPr lang="nb-NO" err="1"/>
              <a:t>of</a:t>
            </a:r>
            <a:r>
              <a:rPr lang="nb-NO"/>
              <a:t> </a:t>
            </a:r>
            <a:r>
              <a:rPr lang="nb-NO" err="1"/>
              <a:t>grammar</a:t>
            </a:r>
            <a:r>
              <a:rPr lang="nb-NO"/>
              <a:t>(s) </a:t>
            </a:r>
            <a:r>
              <a:rPr lang="nb-NO" err="1"/>
              <a:t>which</a:t>
            </a:r>
            <a:r>
              <a:rPr lang="nb-NO"/>
              <a:t> </a:t>
            </a:r>
            <a:r>
              <a:rPr lang="nb-NO" err="1"/>
              <a:t>can</a:t>
            </a:r>
            <a:r>
              <a:rPr lang="nb-NO"/>
              <a:t> </a:t>
            </a:r>
            <a:r>
              <a:rPr lang="nb-NO" err="1"/>
              <a:t>capture</a:t>
            </a:r>
            <a:r>
              <a:rPr lang="nb-NO"/>
              <a:t> </a:t>
            </a:r>
            <a:r>
              <a:rPr lang="nb-NO" err="1"/>
              <a:t>the</a:t>
            </a:r>
            <a:r>
              <a:rPr lang="nb-NO"/>
              <a:t> </a:t>
            </a:r>
            <a:r>
              <a:rPr lang="nb-NO" err="1"/>
              <a:t>variability</a:t>
            </a:r>
            <a:r>
              <a:rPr lang="nb-NO"/>
              <a:t> </a:t>
            </a:r>
            <a:r>
              <a:rPr lang="nb-NO" err="1"/>
              <a:t>we</a:t>
            </a:r>
            <a:r>
              <a:rPr lang="nb-NO"/>
              <a:t> </a:t>
            </a:r>
            <a:r>
              <a:rPr lang="nb-NO" err="1"/>
              <a:t>see</a:t>
            </a:r>
            <a:r>
              <a:rPr lang="nb-NO"/>
              <a:t> </a:t>
            </a:r>
            <a:r>
              <a:rPr lang="nb-NO" err="1"/>
              <a:t>within</a:t>
            </a:r>
            <a:r>
              <a:rPr lang="nb-NO"/>
              <a:t> and </a:t>
            </a:r>
            <a:r>
              <a:rPr lang="nb-NO" err="1"/>
              <a:t>between</a:t>
            </a:r>
            <a:r>
              <a:rPr lang="nb-NO"/>
              <a:t> </a:t>
            </a:r>
            <a:r>
              <a:rPr lang="nb-NO" err="1"/>
              <a:t>individuals</a:t>
            </a:r>
            <a:r>
              <a:rPr lang="nb-NO"/>
              <a:t>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646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A5267-E61F-48B4-A038-E0F720222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Variability at the interfaces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10D94-D22F-4973-AA6A-DBFA6B5AE8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approach taken here locates this kind of variability at the </a:t>
            </a:r>
            <a:r>
              <a:rPr lang="en-US" b="1">
                <a:solidFill>
                  <a:schemeClr val="tx2"/>
                </a:solidFill>
              </a:rPr>
              <a:t>interfaces</a:t>
            </a:r>
            <a:r>
              <a:rPr lang="en-US"/>
              <a:t>, mappings between different representations (</a:t>
            </a:r>
            <a:r>
              <a:rPr lang="en-US" err="1"/>
              <a:t>phonological~phonetic</a:t>
            </a:r>
            <a:r>
              <a:rPr lang="en-US"/>
              <a:t>, syntactic~(morpho)phonological)</a:t>
            </a:r>
          </a:p>
          <a:p>
            <a:pPr lvl="1"/>
            <a:r>
              <a:rPr lang="en-US"/>
              <a:t>obviously no new idea, cf. optional (or variable) phonological rules</a:t>
            </a:r>
          </a:p>
          <a:p>
            <a:r>
              <a:rPr lang="en-US"/>
              <a:t>A concrete and (to my mind) useful framework for this is </a:t>
            </a:r>
            <a:r>
              <a:rPr lang="en-US" b="1">
                <a:solidFill>
                  <a:schemeClr val="tx2"/>
                </a:solidFill>
              </a:rPr>
              <a:t>Optimality Theory</a:t>
            </a:r>
            <a:r>
              <a:rPr lang="en-US">
                <a:solidFill>
                  <a:schemeClr val="tx2"/>
                </a:solidFill>
              </a:rPr>
              <a:t> </a:t>
            </a:r>
            <a:r>
              <a:rPr lang="en-US"/>
              <a:t>(Prince &amp; </a:t>
            </a:r>
            <a:r>
              <a:rPr lang="en-US" err="1"/>
              <a:t>Smolensky</a:t>
            </a:r>
            <a:r>
              <a:rPr lang="en-US"/>
              <a:t> 1993), a </a:t>
            </a:r>
            <a:r>
              <a:rPr lang="en-US" b="1">
                <a:solidFill>
                  <a:schemeClr val="tx2"/>
                </a:solidFill>
              </a:rPr>
              <a:t>constraint-based</a:t>
            </a:r>
            <a:r>
              <a:rPr lang="en-US" b="1"/>
              <a:t> </a:t>
            </a:r>
            <a:r>
              <a:rPr lang="en-US"/>
              <a:t>interface theory</a:t>
            </a:r>
          </a:p>
          <a:p>
            <a:r>
              <a:rPr lang="en-US"/>
              <a:t>Originally developed with typology of </a:t>
            </a:r>
            <a:r>
              <a:rPr lang="en-US" b="1">
                <a:solidFill>
                  <a:schemeClr val="tx2"/>
                </a:solidFill>
              </a:rPr>
              <a:t>languages</a:t>
            </a:r>
            <a:r>
              <a:rPr lang="en-US"/>
              <a:t> in mind, more recently augmented to deal with </a:t>
            </a:r>
            <a:r>
              <a:rPr lang="en-US">
                <a:solidFill>
                  <a:schemeClr val="tx2"/>
                </a:solidFill>
              </a:rPr>
              <a:t>(</a:t>
            </a:r>
            <a:r>
              <a:rPr lang="en-US" b="1">
                <a:solidFill>
                  <a:schemeClr val="tx2"/>
                </a:solidFill>
              </a:rPr>
              <a:t>phonological) optionality</a:t>
            </a:r>
            <a:r>
              <a:rPr lang="en-US">
                <a:solidFill>
                  <a:schemeClr val="tx2"/>
                </a:solidFill>
              </a:rPr>
              <a:t> </a:t>
            </a:r>
            <a:r>
              <a:rPr lang="en-US"/>
              <a:t>(in the individual)</a:t>
            </a:r>
          </a:p>
        </p:txBody>
      </p:sp>
    </p:spTree>
    <p:extLst>
      <p:ext uri="{BB962C8B-B14F-4D97-AF65-F5344CB8AC3E}">
        <p14:creationId xmlns:p14="http://schemas.microsoft.com/office/powerpoint/2010/main" val="589983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0434A-6C4D-4C00-91FA-DFADA7EB1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Swift introduction to OT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C3C285-1F2A-4F10-882B-7C20ADE09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" y="1447799"/>
            <a:ext cx="8898390" cy="4239179"/>
          </a:xfrm>
          <a:prstGeom prst="rect">
            <a:avLst/>
          </a:prstGeom>
        </p:spPr>
      </p:pic>
      <p:sp>
        <p:nvSpPr>
          <p:cNvPr id="6" name="Callout: Left Arrow 5">
            <a:extLst>
              <a:ext uri="{FF2B5EF4-FFF2-40B4-BE49-F238E27FC236}">
                <a16:creationId xmlns:a16="http://schemas.microsoft.com/office/drawing/2014/main" id="{61247E4A-6AC3-433B-AA50-11F19108D62A}"/>
              </a:ext>
            </a:extLst>
          </p:cNvPr>
          <p:cNvSpPr/>
          <p:nvPr/>
        </p:nvSpPr>
        <p:spPr>
          <a:xfrm>
            <a:off x="4064655" y="4353724"/>
            <a:ext cx="2424634" cy="312666"/>
          </a:xfrm>
          <a:prstGeom prst="leftArrowCallout">
            <a:avLst>
              <a:gd name="adj1" fmla="val 3360"/>
              <a:gd name="adj2" fmla="val 8220"/>
              <a:gd name="adj3" fmla="val 5632"/>
              <a:gd name="adj4" fmla="val 89308"/>
            </a:avLst>
          </a:prstGeom>
          <a:solidFill>
            <a:srgbClr val="43B7B0"/>
          </a:solidFill>
          <a:ln>
            <a:noFill/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/>
              <a:t>Markedness</a:t>
            </a:r>
          </a:p>
        </p:txBody>
      </p:sp>
      <p:sp>
        <p:nvSpPr>
          <p:cNvPr id="7" name="Callout: Left Arrow 6">
            <a:extLst>
              <a:ext uri="{FF2B5EF4-FFF2-40B4-BE49-F238E27FC236}">
                <a16:creationId xmlns:a16="http://schemas.microsoft.com/office/drawing/2014/main" id="{6957EC90-84EF-4B14-9558-675B5DAF0DFB}"/>
              </a:ext>
            </a:extLst>
          </p:cNvPr>
          <p:cNvSpPr/>
          <p:nvPr/>
        </p:nvSpPr>
        <p:spPr>
          <a:xfrm>
            <a:off x="7439085" y="4993804"/>
            <a:ext cx="1681313" cy="530942"/>
          </a:xfrm>
          <a:prstGeom prst="leftArrowCallout">
            <a:avLst>
              <a:gd name="adj1" fmla="val 3360"/>
              <a:gd name="adj2" fmla="val 8220"/>
              <a:gd name="adj3" fmla="val 5632"/>
              <a:gd name="adj4" fmla="val 89308"/>
            </a:avLst>
          </a:prstGeom>
          <a:solidFill>
            <a:srgbClr val="43B7B0"/>
          </a:solidFill>
          <a:ln>
            <a:noFill/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/>
              <a:t>Faithfulness</a:t>
            </a: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BA02813F-6B4C-4E8D-8EA6-16447467B5FD}"/>
              </a:ext>
            </a:extLst>
          </p:cNvPr>
          <p:cNvSpPr/>
          <p:nvPr/>
        </p:nvSpPr>
        <p:spPr>
          <a:xfrm>
            <a:off x="7250307" y="4884666"/>
            <a:ext cx="188779" cy="72562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24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E561B-1703-4D3A-8ADE-404758EFD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4628" y="274638"/>
            <a:ext cx="7642606" cy="1077218"/>
          </a:xfrm>
        </p:spPr>
        <p:txBody>
          <a:bodyPr/>
          <a:lstStyle/>
          <a:p>
            <a:r>
              <a:rPr lang="en-US" sz="3200"/>
              <a:t>Different languages = different orders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D03C6B-F14B-4851-AD43-2B3C4EAD4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947" y="1298534"/>
            <a:ext cx="5577017" cy="4996078"/>
          </a:xfrm>
          <a:prstGeom prst="rect">
            <a:avLst/>
          </a:prstGeom>
        </p:spPr>
      </p:pic>
      <p:sp>
        <p:nvSpPr>
          <p:cNvPr id="6" name="Callout: Left Arrow 5">
            <a:extLst>
              <a:ext uri="{FF2B5EF4-FFF2-40B4-BE49-F238E27FC236}">
                <a16:creationId xmlns:a16="http://schemas.microsoft.com/office/drawing/2014/main" id="{A189E265-4542-495A-BDF5-92EC4AFFF7B4}"/>
              </a:ext>
            </a:extLst>
          </p:cNvPr>
          <p:cNvSpPr/>
          <p:nvPr/>
        </p:nvSpPr>
        <p:spPr>
          <a:xfrm>
            <a:off x="6359505" y="1445342"/>
            <a:ext cx="2424634" cy="1492537"/>
          </a:xfrm>
          <a:prstGeom prst="leftArrowCallout">
            <a:avLst>
              <a:gd name="adj1" fmla="val 3360"/>
              <a:gd name="adj2" fmla="val 4447"/>
              <a:gd name="adj3" fmla="val 5632"/>
              <a:gd name="adj4" fmla="val 89308"/>
            </a:avLst>
          </a:prstGeom>
          <a:solidFill>
            <a:srgbClr val="43B7B0"/>
          </a:solidFill>
          <a:ln>
            <a:noFill/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/>
              <a:t>More important to be faithful to underlying form, than to ‘fix’ hiatus</a:t>
            </a:r>
          </a:p>
        </p:txBody>
      </p:sp>
      <p:sp>
        <p:nvSpPr>
          <p:cNvPr id="7" name="Callout: Left Arrow 6">
            <a:extLst>
              <a:ext uri="{FF2B5EF4-FFF2-40B4-BE49-F238E27FC236}">
                <a16:creationId xmlns:a16="http://schemas.microsoft.com/office/drawing/2014/main" id="{3F304451-E498-43B0-AD79-FE8E019F7AFB}"/>
              </a:ext>
            </a:extLst>
          </p:cNvPr>
          <p:cNvSpPr/>
          <p:nvPr/>
        </p:nvSpPr>
        <p:spPr>
          <a:xfrm>
            <a:off x="6346721" y="2991958"/>
            <a:ext cx="2424634" cy="1492537"/>
          </a:xfrm>
          <a:prstGeom prst="leftArrowCallout">
            <a:avLst>
              <a:gd name="adj1" fmla="val 3360"/>
              <a:gd name="adj2" fmla="val 4447"/>
              <a:gd name="adj3" fmla="val 5632"/>
              <a:gd name="adj4" fmla="val 89308"/>
            </a:avLst>
          </a:prstGeom>
          <a:solidFill>
            <a:srgbClr val="43B7B0"/>
          </a:solidFill>
          <a:ln>
            <a:noFill/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/>
              <a:t>Fix hiatus, preferably violate DEP over MAX</a:t>
            </a:r>
          </a:p>
          <a:p>
            <a:pPr algn="ctr"/>
            <a:r>
              <a:rPr lang="en-US"/>
              <a:t>(i.e. </a:t>
            </a:r>
            <a:r>
              <a:rPr lang="en-US" err="1"/>
              <a:t>epenthesize</a:t>
            </a:r>
            <a:r>
              <a:rPr lang="en-US"/>
              <a:t>)</a:t>
            </a:r>
          </a:p>
        </p:txBody>
      </p:sp>
      <p:sp>
        <p:nvSpPr>
          <p:cNvPr id="8" name="Callout: Left Arrow 7">
            <a:extLst>
              <a:ext uri="{FF2B5EF4-FFF2-40B4-BE49-F238E27FC236}">
                <a16:creationId xmlns:a16="http://schemas.microsoft.com/office/drawing/2014/main" id="{D5BC3628-5F7D-4AE8-BF9A-4ABE3712209A}"/>
              </a:ext>
            </a:extLst>
          </p:cNvPr>
          <p:cNvSpPr/>
          <p:nvPr/>
        </p:nvSpPr>
        <p:spPr>
          <a:xfrm>
            <a:off x="6340822" y="4504650"/>
            <a:ext cx="2424634" cy="1492537"/>
          </a:xfrm>
          <a:prstGeom prst="leftArrowCallout">
            <a:avLst>
              <a:gd name="adj1" fmla="val 3360"/>
              <a:gd name="adj2" fmla="val 4447"/>
              <a:gd name="adj3" fmla="val 5632"/>
              <a:gd name="adj4" fmla="val 89308"/>
            </a:avLst>
          </a:prstGeom>
          <a:solidFill>
            <a:srgbClr val="43B7B0"/>
          </a:solidFill>
          <a:ln>
            <a:noFill/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/>
              <a:t>Fix hiatus, preferably violate MAX over DEP</a:t>
            </a:r>
            <a:br>
              <a:rPr lang="en-US"/>
            </a:br>
            <a:r>
              <a:rPr lang="en-US"/>
              <a:t>(i.e. delete)</a:t>
            </a:r>
          </a:p>
        </p:txBody>
      </p:sp>
    </p:spTree>
    <p:extLst>
      <p:ext uri="{BB962C8B-B14F-4D97-AF65-F5344CB8AC3E}">
        <p14:creationId xmlns:p14="http://schemas.microsoft.com/office/powerpoint/2010/main" val="5012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68CF2-CE43-4489-A96C-1665C8CB6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Aux contraction in English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CF2E2-522B-44EB-977B-9C8E7B4D3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394" y="1063487"/>
            <a:ext cx="8117512" cy="53577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/>
              <a:t>John is/John’s going to the store. 	[</a:t>
            </a:r>
            <a:r>
              <a:rPr lang="en-US" sz="2000" err="1"/>
              <a:t>dʒɒn</a:t>
            </a:r>
            <a:r>
              <a:rPr lang="en-US" sz="2000"/>
              <a:t> </a:t>
            </a:r>
            <a:r>
              <a:rPr lang="en-US" sz="2000" err="1"/>
              <a:t>ɪz</a:t>
            </a:r>
            <a:r>
              <a:rPr lang="en-US" sz="2000"/>
              <a:t>], [</a:t>
            </a:r>
            <a:r>
              <a:rPr lang="en-US" sz="2000" err="1"/>
              <a:t>dʒɒnz</a:t>
            </a:r>
            <a:r>
              <a:rPr lang="en-US" sz="2000"/>
              <a:t>]</a:t>
            </a:r>
          </a:p>
          <a:p>
            <a:pPr marL="0" indent="0">
              <a:buNone/>
            </a:pPr>
            <a:r>
              <a:rPr lang="en-US" sz="2000"/>
              <a:t>You had/You’d better be careful.	 	[</a:t>
            </a:r>
            <a:r>
              <a:rPr lang="en-US" sz="2000" err="1"/>
              <a:t>ju</a:t>
            </a:r>
            <a:r>
              <a:rPr lang="en-US" sz="2000"/>
              <a:t> </a:t>
            </a:r>
            <a:r>
              <a:rPr lang="en-US" sz="2000" err="1"/>
              <a:t>hæd</a:t>
            </a:r>
            <a:r>
              <a:rPr lang="en-US" sz="2000"/>
              <a:t>], [</a:t>
            </a:r>
            <a:r>
              <a:rPr lang="en-US" sz="2000" err="1"/>
              <a:t>juəd</a:t>
            </a:r>
            <a:r>
              <a:rPr lang="en-US" sz="2000"/>
              <a:t>], [</a:t>
            </a:r>
            <a:r>
              <a:rPr lang="en-US" sz="2000" err="1"/>
              <a:t>jud</a:t>
            </a:r>
            <a:r>
              <a:rPr lang="en-US" sz="2000"/>
              <a:t>]</a:t>
            </a:r>
          </a:p>
          <a:p>
            <a:pPr marL="0" indent="0">
              <a:buNone/>
            </a:pPr>
            <a:r>
              <a:rPr lang="en-US" sz="2000"/>
              <a:t>Sue had/</a:t>
            </a:r>
            <a:r>
              <a:rPr lang="en-US" sz="2000" err="1"/>
              <a:t>Sue’d</a:t>
            </a:r>
            <a:r>
              <a:rPr lang="en-US" sz="2000"/>
              <a:t> better be careful.  	[</a:t>
            </a:r>
            <a:r>
              <a:rPr lang="en-US" sz="2000" err="1"/>
              <a:t>su</a:t>
            </a:r>
            <a:r>
              <a:rPr lang="en-US" sz="2000"/>
              <a:t> </a:t>
            </a:r>
            <a:r>
              <a:rPr lang="en-US" sz="2000" err="1"/>
              <a:t>hæd</a:t>
            </a:r>
            <a:r>
              <a:rPr lang="en-US" sz="2000"/>
              <a:t>], [</a:t>
            </a:r>
            <a:r>
              <a:rPr lang="en-US" sz="2000" err="1"/>
              <a:t>suəd</a:t>
            </a:r>
            <a:r>
              <a:rPr lang="en-US" sz="2000"/>
              <a:t>], ??[</a:t>
            </a:r>
            <a:r>
              <a:rPr lang="en-US" sz="2000" err="1"/>
              <a:t>sud</a:t>
            </a:r>
            <a:r>
              <a:rPr lang="en-US" sz="2000"/>
              <a:t>]</a:t>
            </a:r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/>
              <a:t>John and you had/you’d better be careful.    [</a:t>
            </a:r>
            <a:r>
              <a:rPr lang="en-US" sz="2000" err="1"/>
              <a:t>ju</a:t>
            </a:r>
            <a:r>
              <a:rPr lang="en-US" sz="2000"/>
              <a:t> </a:t>
            </a:r>
            <a:r>
              <a:rPr lang="en-US" sz="2000" err="1"/>
              <a:t>hæd</a:t>
            </a:r>
            <a:r>
              <a:rPr lang="en-US" sz="2000"/>
              <a:t>], [</a:t>
            </a:r>
            <a:r>
              <a:rPr lang="en-US" sz="2000" err="1"/>
              <a:t>juəd</a:t>
            </a:r>
            <a:r>
              <a:rPr lang="en-US" sz="2000"/>
              <a:t>], ??[</a:t>
            </a:r>
            <a:r>
              <a:rPr lang="en-US" sz="2000" err="1"/>
              <a:t>jud</a:t>
            </a:r>
            <a:r>
              <a:rPr lang="en-US" sz="2000"/>
              <a:t>]</a:t>
            </a:r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/>
              <a:t>You are/You’re going to be careful.	[</a:t>
            </a:r>
            <a:r>
              <a:rPr lang="en-US" sz="2000" err="1"/>
              <a:t>ju</a:t>
            </a:r>
            <a:r>
              <a:rPr lang="en-US" sz="2000"/>
              <a:t> </a:t>
            </a:r>
            <a:r>
              <a:rPr lang="en-US" sz="1800"/>
              <a:t>ɑ:], </a:t>
            </a:r>
            <a:r>
              <a:rPr lang="en-US" sz="2000"/>
              <a:t>[</a:t>
            </a:r>
            <a:r>
              <a:rPr lang="en-US" sz="2000" err="1"/>
              <a:t>ju</a:t>
            </a:r>
            <a:r>
              <a:rPr lang="en-US" sz="2000"/>
              <a:t> ə], [</a:t>
            </a:r>
            <a:r>
              <a:rPr lang="en-US" sz="2000" err="1"/>
              <a:t>jɔ</a:t>
            </a:r>
            <a:r>
              <a:rPr lang="en-US" sz="2000"/>
              <a:t>:]	(Southern </a:t>
            </a:r>
            <a:r>
              <a:rPr lang="en-US" sz="2000" err="1"/>
              <a:t>BrE</a:t>
            </a:r>
            <a:r>
              <a:rPr lang="en-US" sz="2000"/>
              <a:t>)</a:t>
            </a:r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/>
              <a:t>John and you’re going to be careful.	 [</a:t>
            </a:r>
            <a:r>
              <a:rPr lang="en-US" sz="2000" err="1"/>
              <a:t>ju</a:t>
            </a:r>
            <a:r>
              <a:rPr lang="en-US" sz="2000"/>
              <a:t> </a:t>
            </a:r>
            <a:r>
              <a:rPr lang="en-US" sz="1800"/>
              <a:t>ɑ:], </a:t>
            </a:r>
            <a:r>
              <a:rPr lang="en-US" sz="2000"/>
              <a:t>[</a:t>
            </a:r>
            <a:r>
              <a:rPr lang="en-US" sz="2000" err="1"/>
              <a:t>ju</a:t>
            </a:r>
            <a:r>
              <a:rPr lang="en-US" sz="2000"/>
              <a:t> ə], </a:t>
            </a:r>
            <a:r>
              <a:rPr lang="en-US" sz="2000" b="1"/>
              <a:t>*</a:t>
            </a:r>
            <a:r>
              <a:rPr lang="en-US" sz="2000"/>
              <a:t>[</a:t>
            </a:r>
            <a:r>
              <a:rPr lang="en-US" sz="2000" err="1"/>
              <a:t>jɔ</a:t>
            </a:r>
            <a:r>
              <a:rPr lang="en-US" sz="2000"/>
              <a:t>:]</a:t>
            </a:r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 err="1"/>
              <a:t>Labov</a:t>
            </a:r>
            <a:r>
              <a:rPr lang="en-US" sz="2000"/>
              <a:t> 1969, Bresnan 1971, </a:t>
            </a:r>
            <a:r>
              <a:rPr lang="en-US" sz="2000" err="1"/>
              <a:t>Kaisse</a:t>
            </a:r>
            <a:r>
              <a:rPr lang="en-US" sz="2000"/>
              <a:t> 1985, Spencer 1991, Wilder 1997, Sadler 1998, Close 2004, Anderson 2008, Mackenzie 2013, Thoms et al. 2019. </a:t>
            </a:r>
            <a:r>
              <a:rPr lang="en-US" sz="2000" err="1"/>
              <a:t>a.m.o</a:t>
            </a:r>
            <a:r>
              <a:rPr lang="en-US" sz="20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6779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596C5-8A41-47D5-B534-411E0905F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Aux contraction and optionality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DBCC3-0CB9-4BD5-AE13-F65EB8564A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4627" y="1063487"/>
            <a:ext cx="7701599" cy="5357759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2"/>
                </a:solidFill>
              </a:rPr>
              <a:t>Optional</a:t>
            </a:r>
            <a:r>
              <a:rPr lang="en-US"/>
              <a:t>, in the sense that the ‘full’ forms are always available, and the others intuitively seem to be related to them by rule.</a:t>
            </a:r>
          </a:p>
          <a:p>
            <a:r>
              <a:rPr lang="en-US"/>
              <a:t>Seems to be a </a:t>
            </a:r>
            <a:r>
              <a:rPr lang="en-US" b="1">
                <a:solidFill>
                  <a:schemeClr val="tx2"/>
                </a:solidFill>
              </a:rPr>
              <a:t>phonological</a:t>
            </a:r>
            <a:r>
              <a:rPr lang="en-US"/>
              <a:t> phenomenon.</a:t>
            </a:r>
          </a:p>
          <a:p>
            <a:r>
              <a:rPr lang="en-US"/>
              <a:t>But still partially </a:t>
            </a:r>
            <a:r>
              <a:rPr lang="en-US" b="1">
                <a:solidFill>
                  <a:schemeClr val="tx2"/>
                </a:solidFill>
              </a:rPr>
              <a:t>restricted</a:t>
            </a:r>
            <a:r>
              <a:rPr lang="en-US"/>
              <a:t> by (what look like) syntactic conditions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en-US">
                <a:sym typeface="Wingdings" panose="05000000000000000000" pitchFamily="2" charset="2"/>
              </a:rPr>
              <a:t>Syntax-</a:t>
            </a:r>
            <a:r>
              <a:rPr lang="el-GR">
                <a:sym typeface="Wingdings" panose="05000000000000000000" pitchFamily="2" charset="2"/>
              </a:rPr>
              <a:t>Φ</a:t>
            </a:r>
            <a:r>
              <a:rPr lang="en-US">
                <a:sym typeface="Wingdings" panose="05000000000000000000" pitchFamily="2" charset="2"/>
              </a:rPr>
              <a:t> interface</a:t>
            </a:r>
          </a:p>
          <a:p>
            <a:pPr lvl="1">
              <a:buFont typeface="Wingdings" panose="05000000000000000000" pitchFamily="2" charset="2"/>
              <a:buChar char="è"/>
            </a:pPr>
            <a:r>
              <a:rPr lang="en-US">
                <a:sym typeface="Wingdings" panose="05000000000000000000" pitchFamily="2" charset="2"/>
              </a:rPr>
              <a:t>(where </a:t>
            </a:r>
            <a:r>
              <a:rPr lang="el-GR">
                <a:sym typeface="Wingdings" panose="05000000000000000000" pitchFamily="2" charset="2"/>
              </a:rPr>
              <a:t>Φ</a:t>
            </a:r>
            <a:r>
              <a:rPr lang="en-US">
                <a:sym typeface="Wingdings" panose="05000000000000000000" pitchFamily="2" charset="2"/>
              </a:rPr>
              <a:t> = prosodic structure, linearization, realization of terminals, morphophonology)</a:t>
            </a:r>
          </a:p>
          <a:p>
            <a:pPr lvl="1">
              <a:buFont typeface="Wingdings" panose="05000000000000000000" pitchFamily="2" charset="2"/>
              <a:buChar char="è"/>
            </a:pPr>
            <a:endParaRPr lang="en-US">
              <a:sym typeface="Wingdings" panose="05000000000000000000" pitchFamily="2" charset="2"/>
            </a:endParaRPr>
          </a:p>
          <a:p>
            <a:pPr lvl="1">
              <a:buFont typeface="Wingdings" panose="05000000000000000000" pitchFamily="2" charset="2"/>
              <a:buChar char="è"/>
            </a:pPr>
            <a:endParaRPr lang="en-US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>
                <a:sym typeface="Wingdings" panose="05000000000000000000" pitchFamily="2" charset="2"/>
              </a:rPr>
              <a:t>(very important kind of example which I am leaving out: </a:t>
            </a:r>
            <a:br>
              <a:rPr lang="en-US">
                <a:sym typeface="Wingdings" panose="05000000000000000000" pitchFamily="2" charset="2"/>
              </a:rPr>
            </a:br>
            <a:r>
              <a:rPr lang="en-US" i="1">
                <a:sym typeface="Wingdings" panose="05000000000000000000" pitchFamily="2" charset="2"/>
              </a:rPr>
              <a:t>I don’t know how tall John is/*John’s</a:t>
            </a:r>
            <a:r>
              <a:rPr lang="en-US">
                <a:sym typeface="Wingdings" panose="05000000000000000000" pitchFamily="2" charset="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82779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A35DD-A1CF-4070-A064-6670368FA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Preliminary </a:t>
            </a:r>
            <a:r>
              <a:rPr lang="nb-NO" err="1"/>
              <a:t>assumptions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B1BC4-18EE-4EA8-9AE7-4A9DB5F77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293" y="1063487"/>
            <a:ext cx="8064418" cy="56204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err="1"/>
              <a:t>Auxes</a:t>
            </a:r>
            <a:r>
              <a:rPr lang="nb-NO"/>
              <a:t> have </a:t>
            </a:r>
            <a:r>
              <a:rPr lang="nb-NO" err="1"/>
              <a:t>allomorphs</a:t>
            </a:r>
            <a:r>
              <a:rPr lang="nb-NO"/>
              <a:t> (cf. </a:t>
            </a:r>
            <a:r>
              <a:rPr lang="nb-NO" err="1"/>
              <a:t>previous</a:t>
            </a:r>
            <a:r>
              <a:rPr lang="nb-NO"/>
              <a:t> refs):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 i="1"/>
              <a:t>is</a:t>
            </a:r>
            <a:r>
              <a:rPr lang="nb-NO"/>
              <a:t>		[</a:t>
            </a:r>
            <a:r>
              <a:rPr lang="en-US" sz="2400" err="1"/>
              <a:t>ɪz</a:t>
            </a:r>
            <a:r>
              <a:rPr lang="en-US" sz="2400"/>
              <a:t>], [z], [s]</a:t>
            </a:r>
          </a:p>
          <a:p>
            <a:pPr marL="0" indent="0">
              <a:buNone/>
            </a:pPr>
            <a:r>
              <a:rPr lang="en-US" i="1"/>
              <a:t>had</a:t>
            </a:r>
            <a:r>
              <a:rPr lang="en-US"/>
              <a:t>	[</a:t>
            </a:r>
            <a:r>
              <a:rPr lang="en-US" err="1"/>
              <a:t>h</a:t>
            </a:r>
            <a:r>
              <a:rPr lang="en-US" sz="2400" err="1"/>
              <a:t>æd</a:t>
            </a:r>
            <a:r>
              <a:rPr lang="en-US" sz="2400"/>
              <a:t>], [</a:t>
            </a:r>
            <a:r>
              <a:rPr lang="en-US" sz="2400" err="1"/>
              <a:t>əd</a:t>
            </a:r>
            <a:r>
              <a:rPr lang="en-US" sz="2400"/>
              <a:t>]		(NB </a:t>
            </a:r>
            <a:r>
              <a:rPr lang="en-US" b="1"/>
              <a:t>not</a:t>
            </a:r>
            <a:r>
              <a:rPr lang="en-US"/>
              <a:t> [d]</a:t>
            </a:r>
            <a:r>
              <a:rPr lang="en-US" baseline="30000"/>
              <a:t>†</a:t>
            </a:r>
            <a:r>
              <a:rPr lang="en-US"/>
              <a:t>)				</a:t>
            </a:r>
          </a:p>
          <a:p>
            <a:pPr marL="0" indent="0">
              <a:buNone/>
            </a:pPr>
            <a:r>
              <a:rPr lang="en-US" i="1"/>
              <a:t>would</a:t>
            </a:r>
            <a:r>
              <a:rPr lang="en-US"/>
              <a:t>	[</a:t>
            </a:r>
            <a:r>
              <a:rPr lang="en-US" err="1"/>
              <a:t>wʊd</a:t>
            </a:r>
            <a:r>
              <a:rPr lang="en-US"/>
              <a:t>], </a:t>
            </a:r>
            <a:r>
              <a:rPr lang="en-US" sz="2400"/>
              <a:t>[</a:t>
            </a:r>
            <a:r>
              <a:rPr lang="en-US" sz="2400" err="1"/>
              <a:t>əd</a:t>
            </a:r>
            <a:r>
              <a:rPr lang="en-US" sz="2400"/>
              <a:t>]		(NB </a:t>
            </a:r>
            <a:r>
              <a:rPr lang="en-US" sz="2400" b="1"/>
              <a:t>not</a:t>
            </a:r>
            <a:r>
              <a:rPr lang="en-US" sz="2400"/>
              <a:t> [d])</a:t>
            </a:r>
          </a:p>
          <a:p>
            <a:pPr marL="0" indent="0">
              <a:buNone/>
            </a:pPr>
            <a:r>
              <a:rPr lang="en-US" i="1"/>
              <a:t>will</a:t>
            </a:r>
            <a:r>
              <a:rPr lang="en-US"/>
              <a:t>		[</a:t>
            </a:r>
            <a:r>
              <a:rPr lang="en-US" err="1"/>
              <a:t>w</a:t>
            </a:r>
            <a:r>
              <a:rPr lang="en-US" sz="2400" err="1"/>
              <a:t>ɪ</a:t>
            </a:r>
            <a:r>
              <a:rPr lang="en-US" err="1"/>
              <a:t>l</a:t>
            </a:r>
            <a:r>
              <a:rPr lang="en-US"/>
              <a:t>], [</a:t>
            </a:r>
            <a:r>
              <a:rPr lang="en-US" sz="2400" err="1"/>
              <a:t>əl</a:t>
            </a:r>
            <a:r>
              <a:rPr lang="en-US" sz="2400"/>
              <a:t>]			(NB </a:t>
            </a:r>
            <a:r>
              <a:rPr lang="en-US" sz="2400" b="1"/>
              <a:t>not</a:t>
            </a:r>
            <a:r>
              <a:rPr lang="en-US" sz="2400"/>
              <a:t> [l])</a:t>
            </a:r>
            <a:endParaRPr lang="en-US" i="1"/>
          </a:p>
          <a:p>
            <a:pPr marL="0" indent="0">
              <a:buNone/>
            </a:pPr>
            <a:r>
              <a:rPr lang="en-US" i="1"/>
              <a:t>are</a:t>
            </a:r>
            <a:r>
              <a:rPr lang="en-US"/>
              <a:t>		[ɑ:], [</a:t>
            </a:r>
            <a:r>
              <a:rPr lang="en-US" sz="2400"/>
              <a:t>ə]			</a:t>
            </a:r>
            <a:r>
              <a:rPr lang="en-US"/>
              <a:t>(</a:t>
            </a:r>
            <a:r>
              <a:rPr lang="en-US" err="1"/>
              <a:t>SthBrE</a:t>
            </a:r>
            <a:r>
              <a:rPr lang="en-US"/>
              <a:t>) </a:t>
            </a:r>
            <a:r>
              <a:rPr lang="en-US" sz="2400"/>
              <a:t>		</a:t>
            </a:r>
            <a:r>
              <a:rPr lang="en-US" sz="2000"/>
              <a:t>(Scottish [</a:t>
            </a:r>
            <a:r>
              <a:rPr lang="en-US" sz="2000" err="1"/>
              <a:t>ar</a:t>
            </a:r>
            <a:r>
              <a:rPr lang="en-US" sz="2000"/>
              <a:t>], [</a:t>
            </a:r>
            <a:r>
              <a:rPr lang="en-US" sz="2000" err="1"/>
              <a:t>ər</a:t>
            </a:r>
            <a:r>
              <a:rPr lang="en-US" sz="2000"/>
              <a:t>])</a:t>
            </a:r>
            <a:endParaRPr lang="en-US" sz="2400"/>
          </a:p>
          <a:p>
            <a:pPr marL="0" indent="0">
              <a:buNone/>
            </a:pPr>
            <a:r>
              <a:rPr lang="en-US"/>
              <a:t>	</a:t>
            </a:r>
            <a:r>
              <a:rPr lang="en-US" sz="2000"/>
              <a:t>but </a:t>
            </a:r>
            <a:r>
              <a:rPr lang="en-US" sz="2000" err="1"/>
              <a:t>Prn+Aux</a:t>
            </a:r>
            <a:r>
              <a:rPr lang="en-US" sz="2000"/>
              <a:t> allomorphs are also available (</a:t>
            </a:r>
            <a:r>
              <a:rPr lang="en-US" sz="2000" err="1"/>
              <a:t>SBrE</a:t>
            </a:r>
            <a:r>
              <a:rPr lang="en-US" sz="2000"/>
              <a:t>, Spencer 1991):</a:t>
            </a:r>
          </a:p>
          <a:p>
            <a:pPr marL="0" indent="0">
              <a:buNone/>
            </a:pPr>
            <a:r>
              <a:rPr lang="en-US" sz="2000"/>
              <a:t>	[2p prn] + [2p </a:t>
            </a:r>
            <a:r>
              <a:rPr lang="en-US" sz="2000" err="1"/>
              <a:t>pres</a:t>
            </a:r>
            <a:r>
              <a:rPr lang="en-US" sz="2000"/>
              <a:t> </a:t>
            </a:r>
            <a:r>
              <a:rPr lang="en-US" sz="2000" cap="small"/>
              <a:t>be</a:t>
            </a:r>
            <a:r>
              <a:rPr lang="en-US" sz="2000"/>
              <a:t>] = [</a:t>
            </a:r>
            <a:r>
              <a:rPr lang="en-US" sz="2000" err="1"/>
              <a:t>jɔ</a:t>
            </a:r>
            <a:r>
              <a:rPr lang="en-US" sz="2000"/>
              <a:t>:] 	[3pl prn] + [3p </a:t>
            </a:r>
            <a:r>
              <a:rPr lang="en-US" sz="2000" err="1"/>
              <a:t>pres</a:t>
            </a:r>
            <a:r>
              <a:rPr lang="en-US" sz="2000"/>
              <a:t> be] = [</a:t>
            </a:r>
            <a:r>
              <a:rPr lang="en-US" sz="2000" err="1"/>
              <a:t>ðɜ</a:t>
            </a:r>
            <a:r>
              <a:rPr lang="en-US" sz="2000"/>
              <a:t>ː]</a:t>
            </a:r>
          </a:p>
          <a:p>
            <a:pPr marL="0" indent="0">
              <a:buNone/>
            </a:pPr>
            <a:r>
              <a:rPr lang="en-US" sz="2000"/>
              <a:t>	</a:t>
            </a:r>
          </a:p>
          <a:p>
            <a:pPr marL="0" indent="0">
              <a:buNone/>
            </a:pPr>
            <a:r>
              <a:rPr lang="en-US" sz="2000"/>
              <a:t>† Evidence from dialectal [2p.pl] pronouns that end in consonants:</a:t>
            </a:r>
          </a:p>
          <a:p>
            <a:pPr marL="0" indent="0">
              <a:buNone/>
            </a:pPr>
            <a:r>
              <a:rPr lang="en-US" sz="2000"/>
              <a:t>	</a:t>
            </a:r>
            <a:r>
              <a:rPr lang="en-US" sz="2000" i="1" err="1"/>
              <a:t>youse</a:t>
            </a:r>
            <a:r>
              <a:rPr lang="en-US" sz="2000" i="1"/>
              <a:t> had/</a:t>
            </a:r>
            <a:r>
              <a:rPr lang="en-US" sz="2000" i="1" err="1"/>
              <a:t>youse</a:t>
            </a:r>
            <a:r>
              <a:rPr lang="en-US" sz="2000" i="1"/>
              <a:t> would </a:t>
            </a:r>
            <a:r>
              <a:rPr lang="en-US" sz="2000"/>
              <a:t>&gt; </a:t>
            </a:r>
            <a:r>
              <a:rPr lang="en-US" sz="2000" i="1" err="1"/>
              <a:t>youse’d</a:t>
            </a:r>
            <a:r>
              <a:rPr lang="en-US" sz="2000"/>
              <a:t>	[</a:t>
            </a:r>
            <a:r>
              <a:rPr lang="en-US" sz="2000" err="1"/>
              <a:t>juzəd</a:t>
            </a:r>
            <a:r>
              <a:rPr lang="en-US" sz="2000"/>
              <a:t>], *[</a:t>
            </a:r>
            <a:r>
              <a:rPr lang="en-US" sz="2000" err="1"/>
              <a:t>juzd</a:t>
            </a:r>
            <a:r>
              <a:rPr lang="en-US" sz="2000"/>
              <a:t>]</a:t>
            </a:r>
          </a:p>
          <a:p>
            <a:pPr marL="0" indent="0">
              <a:buNone/>
            </a:pPr>
            <a:r>
              <a:rPr lang="en-US" sz="2000"/>
              <a:t>	</a:t>
            </a:r>
            <a:r>
              <a:rPr lang="en-US" sz="2000" i="1"/>
              <a:t>y’all have &gt; y’all’ve</a:t>
            </a:r>
            <a:r>
              <a:rPr lang="en-US" sz="2000"/>
              <a:t>					[</a:t>
            </a:r>
            <a:r>
              <a:rPr lang="en-US" sz="2000" err="1"/>
              <a:t>jɔləv</a:t>
            </a:r>
            <a:r>
              <a:rPr lang="en-US" sz="2000"/>
              <a:t>], *[</a:t>
            </a:r>
            <a:r>
              <a:rPr lang="en-US" sz="2000" err="1"/>
              <a:t>jɔlv</a:t>
            </a:r>
            <a:r>
              <a:rPr lang="en-US" sz="2000"/>
              <a:t>]</a:t>
            </a:r>
            <a:endParaRPr lang="en-US" sz="2000" i="1"/>
          </a:p>
        </p:txBody>
      </p:sp>
    </p:spTree>
    <p:extLst>
      <p:ext uri="{BB962C8B-B14F-4D97-AF65-F5344CB8AC3E}">
        <p14:creationId xmlns:p14="http://schemas.microsoft.com/office/powerpoint/2010/main" val="1073072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4FD9B-B39F-45E4-B341-2A201C6A3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First steps in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1E90B-94D4-472A-8C94-20157E708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4628" y="1063487"/>
            <a:ext cx="7707498" cy="53577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Baseline assumptions about </a:t>
            </a:r>
            <a:r>
              <a:rPr lang="en-US" b="1">
                <a:solidFill>
                  <a:schemeClr val="tx2"/>
                </a:solidFill>
              </a:rPr>
              <a:t>syntax-prosody mapping</a:t>
            </a:r>
            <a:endParaRPr lang="en-US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[</a:t>
            </a:r>
            <a:r>
              <a:rPr lang="en-US" baseline="-25000"/>
              <a:t>TP</a:t>
            </a:r>
            <a:r>
              <a:rPr lang="en-US"/>
              <a:t> [</a:t>
            </a:r>
            <a:r>
              <a:rPr lang="en-US" baseline="-25000"/>
              <a:t>DP</a:t>
            </a:r>
            <a:r>
              <a:rPr lang="en-US"/>
              <a:t> Lee] is [</a:t>
            </a:r>
            <a:r>
              <a:rPr lang="en-US" baseline="-25000"/>
              <a:t>VP</a:t>
            </a:r>
            <a:r>
              <a:rPr lang="en-US"/>
              <a:t> sleeping]]</a:t>
            </a:r>
          </a:p>
          <a:p>
            <a:pPr marL="0" indent="0">
              <a:buNone/>
            </a:pPr>
            <a:r>
              <a:rPr lang="en-US"/>
              <a:t>(</a:t>
            </a:r>
            <a:r>
              <a:rPr lang="en-US" baseline="-25000"/>
              <a:t>φ</a:t>
            </a:r>
            <a:r>
              <a:rPr lang="en-US"/>
              <a:t>  (</a:t>
            </a:r>
            <a:r>
              <a:rPr lang="en-US" baseline="-25000"/>
              <a:t>φ</a:t>
            </a:r>
            <a:r>
              <a:rPr lang="en-US"/>
              <a:t> Lee)   is (</a:t>
            </a:r>
            <a:r>
              <a:rPr lang="en-US" baseline="-25000"/>
              <a:t>φ</a:t>
            </a:r>
            <a:r>
              <a:rPr lang="en-US"/>
              <a:t> sleeping))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[</a:t>
            </a:r>
            <a:r>
              <a:rPr lang="en-US" baseline="-25000"/>
              <a:t>TP</a:t>
            </a:r>
            <a:r>
              <a:rPr lang="en-US"/>
              <a:t> [</a:t>
            </a:r>
            <a:r>
              <a:rPr lang="en-US" baseline="-25000"/>
              <a:t>D(P)</a:t>
            </a:r>
            <a:r>
              <a:rPr lang="en-US"/>
              <a:t> He] is [</a:t>
            </a:r>
            <a:r>
              <a:rPr lang="en-US" baseline="-25000"/>
              <a:t>VP</a:t>
            </a:r>
            <a:r>
              <a:rPr lang="en-US"/>
              <a:t> sleeping]]</a:t>
            </a:r>
          </a:p>
          <a:p>
            <a:pPr marL="0" indent="0">
              <a:buNone/>
            </a:pPr>
            <a:r>
              <a:rPr lang="en-US"/>
              <a:t>(</a:t>
            </a:r>
            <a:r>
              <a:rPr lang="en-US" baseline="-25000"/>
              <a:t>φ</a:t>
            </a:r>
            <a:r>
              <a:rPr lang="en-US"/>
              <a:t> 		 He  is (</a:t>
            </a:r>
            <a:r>
              <a:rPr lang="en-US" baseline="-25000"/>
              <a:t>φ</a:t>
            </a:r>
            <a:r>
              <a:rPr lang="en-US"/>
              <a:t> sleeping))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(i.e. XPs are, but pronouns and aux verbs are not, mapped into Phonological Phrases (φ); e.g. Match constraints, Selkirk 2011)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346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C5E03-C73D-4A18-991D-A86BADF3C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Realizing </a:t>
            </a:r>
            <a:r>
              <a:rPr lang="en-US" err="1"/>
              <a:t>auxes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60674-7A42-47F5-8498-D44807F87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891" y="1063487"/>
            <a:ext cx="7987726" cy="5357759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Forms with unreduced vowels in English must be parsed inside a Prosodic Word (</a:t>
            </a:r>
            <a:r>
              <a:rPr lang="el-GR"/>
              <a:t>ω</a:t>
            </a:r>
            <a:r>
              <a:rPr lang="en-US"/>
              <a:t>)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[</a:t>
            </a:r>
            <a:r>
              <a:rPr lang="en-US" baseline="-25000"/>
              <a:t>TP</a:t>
            </a:r>
            <a:r>
              <a:rPr lang="en-US"/>
              <a:t> [</a:t>
            </a:r>
            <a:r>
              <a:rPr lang="en-US" baseline="-25000"/>
              <a:t>DP</a:t>
            </a:r>
            <a:r>
              <a:rPr lang="en-US"/>
              <a:t>   Lee  ]  is [</a:t>
            </a:r>
            <a:r>
              <a:rPr lang="en-US" baseline="-25000"/>
              <a:t>VP</a:t>
            </a:r>
            <a:r>
              <a:rPr lang="en-US"/>
              <a:t> sleeping]]</a:t>
            </a:r>
          </a:p>
          <a:p>
            <a:pPr marL="0" indent="0">
              <a:buNone/>
            </a:pPr>
            <a:r>
              <a:rPr lang="en-US"/>
              <a:t>(</a:t>
            </a:r>
            <a:r>
              <a:rPr lang="en-US" baseline="-25000"/>
              <a:t>φ</a:t>
            </a:r>
            <a:r>
              <a:rPr lang="en-US"/>
              <a:t>  (</a:t>
            </a:r>
            <a:r>
              <a:rPr lang="en-US" baseline="-25000"/>
              <a:t>φ</a:t>
            </a:r>
            <a:r>
              <a:rPr lang="en-US"/>
              <a:t> (</a:t>
            </a:r>
            <a:r>
              <a:rPr lang="el-GR" baseline="-25000"/>
              <a:t>ω</a:t>
            </a:r>
            <a:r>
              <a:rPr lang="en-US"/>
              <a:t> Lee)) </a:t>
            </a:r>
            <a:r>
              <a:rPr lang="en-US">
                <a:solidFill>
                  <a:schemeClr val="tx2"/>
                </a:solidFill>
              </a:rPr>
              <a:t> is </a:t>
            </a:r>
            <a:r>
              <a:rPr lang="en-US"/>
              <a:t>(</a:t>
            </a:r>
            <a:r>
              <a:rPr lang="en-US" baseline="-25000"/>
              <a:t>φ</a:t>
            </a:r>
            <a:r>
              <a:rPr lang="en-US"/>
              <a:t> (</a:t>
            </a:r>
            <a:r>
              <a:rPr lang="el-GR" baseline="-25000"/>
              <a:t>ω </a:t>
            </a:r>
            <a:r>
              <a:rPr lang="en-US"/>
              <a:t>sleeping)))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What happens to </a:t>
            </a:r>
            <a:r>
              <a:rPr lang="en-US" i="1"/>
              <a:t>is </a:t>
            </a:r>
            <a:r>
              <a:rPr lang="en-US"/>
              <a:t>(which has syllabic [</a:t>
            </a:r>
            <a:r>
              <a:rPr lang="en-US" err="1"/>
              <a:t>ɪz</a:t>
            </a:r>
            <a:r>
              <a:rPr lang="en-US"/>
              <a:t>] and non-syllabic [z] allomorphs)?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(</a:t>
            </a:r>
            <a:r>
              <a:rPr lang="en-US" baseline="-25000"/>
              <a:t>φ</a:t>
            </a:r>
            <a:r>
              <a:rPr lang="en-US"/>
              <a:t>  (</a:t>
            </a:r>
            <a:r>
              <a:rPr lang="en-US" baseline="-25000"/>
              <a:t>φ</a:t>
            </a:r>
            <a:r>
              <a:rPr lang="en-US"/>
              <a:t> (</a:t>
            </a:r>
            <a:r>
              <a:rPr lang="el-GR" baseline="-25000"/>
              <a:t>ω</a:t>
            </a:r>
            <a:r>
              <a:rPr lang="en-US"/>
              <a:t> Lee))  </a:t>
            </a:r>
            <a:r>
              <a:rPr lang="en-US">
                <a:solidFill>
                  <a:schemeClr val="tx2"/>
                </a:solidFill>
              </a:rPr>
              <a:t>(</a:t>
            </a:r>
            <a:r>
              <a:rPr lang="el-GR" baseline="-25000">
                <a:solidFill>
                  <a:schemeClr val="tx2"/>
                </a:solidFill>
              </a:rPr>
              <a:t>ω</a:t>
            </a:r>
            <a:r>
              <a:rPr lang="en-US" baseline="-25000">
                <a:solidFill>
                  <a:schemeClr val="tx2"/>
                </a:solidFill>
              </a:rPr>
              <a:t> </a:t>
            </a:r>
            <a:r>
              <a:rPr lang="en-US" sz="2400" b="1" err="1">
                <a:solidFill>
                  <a:schemeClr val="tx2"/>
                </a:solidFill>
              </a:rPr>
              <a:t>ɪz</a:t>
            </a:r>
            <a:r>
              <a:rPr lang="en-US">
                <a:solidFill>
                  <a:schemeClr val="tx2"/>
                </a:solidFill>
              </a:rPr>
              <a:t>)  </a:t>
            </a:r>
            <a:r>
              <a:rPr lang="en-US"/>
              <a:t>(</a:t>
            </a:r>
            <a:r>
              <a:rPr lang="en-US" baseline="-25000"/>
              <a:t>φ</a:t>
            </a:r>
            <a:r>
              <a:rPr lang="en-US"/>
              <a:t> (</a:t>
            </a:r>
            <a:r>
              <a:rPr lang="el-GR" baseline="-25000"/>
              <a:t>ω </a:t>
            </a:r>
            <a:r>
              <a:rPr lang="en-US"/>
              <a:t>sleeping)))</a:t>
            </a:r>
          </a:p>
          <a:p>
            <a:pPr marL="0" indent="0">
              <a:buNone/>
            </a:pPr>
            <a:r>
              <a:rPr lang="en-US"/>
              <a:t>(</a:t>
            </a:r>
            <a:r>
              <a:rPr lang="en-US" baseline="-25000"/>
              <a:t>φ</a:t>
            </a:r>
            <a:r>
              <a:rPr lang="en-US"/>
              <a:t>  (</a:t>
            </a:r>
            <a:r>
              <a:rPr lang="en-US" baseline="-25000"/>
              <a:t>φ</a:t>
            </a:r>
            <a:r>
              <a:rPr lang="en-US"/>
              <a:t> (</a:t>
            </a:r>
            <a:r>
              <a:rPr lang="el-GR" baseline="-25000"/>
              <a:t>ω</a:t>
            </a:r>
            <a:r>
              <a:rPr lang="en-US"/>
              <a:t> </a:t>
            </a:r>
            <a:r>
              <a:rPr lang="en-US" err="1"/>
              <a:t>Lee</a:t>
            </a:r>
            <a:r>
              <a:rPr lang="en-US" b="1" err="1">
                <a:solidFill>
                  <a:schemeClr val="tx2"/>
                </a:solidFill>
              </a:rPr>
              <a:t>z</a:t>
            </a:r>
            <a:r>
              <a:rPr lang="en-US"/>
              <a:t>))          (</a:t>
            </a:r>
            <a:r>
              <a:rPr lang="en-US" baseline="-25000"/>
              <a:t>φ</a:t>
            </a:r>
            <a:r>
              <a:rPr lang="en-US"/>
              <a:t> (</a:t>
            </a:r>
            <a:r>
              <a:rPr lang="el-GR" baseline="-25000"/>
              <a:t>ω </a:t>
            </a:r>
            <a:r>
              <a:rPr lang="en-US"/>
              <a:t>sleeping)))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506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5DA6F-598C-49A2-9A70-0DC476BA9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Conflicting desires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F7E92-2E62-4F09-93C0-B86644D21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(</a:t>
            </a:r>
            <a:r>
              <a:rPr lang="en-US" baseline="-25000"/>
              <a:t>φ</a:t>
            </a:r>
            <a:r>
              <a:rPr lang="en-US"/>
              <a:t>  (</a:t>
            </a:r>
            <a:r>
              <a:rPr lang="en-US" baseline="-25000"/>
              <a:t>φ</a:t>
            </a:r>
            <a:r>
              <a:rPr lang="en-US"/>
              <a:t> (</a:t>
            </a:r>
            <a:r>
              <a:rPr lang="el-GR" baseline="-25000"/>
              <a:t>ω</a:t>
            </a:r>
            <a:r>
              <a:rPr lang="en-US"/>
              <a:t> Lee))  </a:t>
            </a:r>
            <a:r>
              <a:rPr lang="en-US" b="1">
                <a:solidFill>
                  <a:schemeClr val="tx2"/>
                </a:solidFill>
              </a:rPr>
              <a:t>(</a:t>
            </a:r>
            <a:r>
              <a:rPr lang="el-GR" b="1" baseline="-25000">
                <a:solidFill>
                  <a:schemeClr val="tx2"/>
                </a:solidFill>
              </a:rPr>
              <a:t>ω</a:t>
            </a:r>
            <a:r>
              <a:rPr lang="en-US" b="1" baseline="-25000">
                <a:solidFill>
                  <a:schemeClr val="tx2"/>
                </a:solidFill>
              </a:rPr>
              <a:t> </a:t>
            </a:r>
            <a:r>
              <a:rPr lang="en-US" sz="2400" b="1" err="1">
                <a:solidFill>
                  <a:schemeClr val="tx2"/>
                </a:solidFill>
              </a:rPr>
              <a:t>ɪz</a:t>
            </a:r>
            <a:r>
              <a:rPr lang="en-US" b="1">
                <a:solidFill>
                  <a:schemeClr val="tx2"/>
                </a:solidFill>
              </a:rPr>
              <a:t>)  </a:t>
            </a:r>
            <a:r>
              <a:rPr lang="en-US"/>
              <a:t>(</a:t>
            </a:r>
            <a:r>
              <a:rPr lang="en-US" baseline="-25000"/>
              <a:t>φ</a:t>
            </a:r>
            <a:r>
              <a:rPr lang="en-US"/>
              <a:t> (</a:t>
            </a:r>
            <a:r>
              <a:rPr lang="el-GR" baseline="-25000"/>
              <a:t>ω </a:t>
            </a:r>
            <a:r>
              <a:rPr lang="en-US"/>
              <a:t>sleeping)))</a:t>
            </a:r>
          </a:p>
          <a:p>
            <a:r>
              <a:rPr lang="en-US"/>
              <a:t>‘Careful’ (overenunciated?) to give functional words their full, unreduced forms</a:t>
            </a:r>
          </a:p>
          <a:p>
            <a:r>
              <a:rPr lang="en-US"/>
              <a:t>Can assume a constraint Match(</a:t>
            </a:r>
            <a:r>
              <a:rPr lang="el-GR"/>
              <a:t>ω</a:t>
            </a:r>
            <a:r>
              <a:rPr lang="en-US"/>
              <a:t>, Lex): ‘prosodic words should contain lexical (not functional) words’ (Selkirk 2011)</a:t>
            </a:r>
          </a:p>
          <a:p>
            <a:endParaRPr lang="en-US"/>
          </a:p>
          <a:p>
            <a:pPr marL="0" indent="0">
              <a:buNone/>
            </a:pPr>
            <a:r>
              <a:rPr lang="en-US"/>
              <a:t>(</a:t>
            </a:r>
            <a:r>
              <a:rPr lang="en-US" baseline="-25000"/>
              <a:t>φ</a:t>
            </a:r>
            <a:r>
              <a:rPr lang="en-US"/>
              <a:t>  (</a:t>
            </a:r>
            <a:r>
              <a:rPr lang="en-US" baseline="-25000"/>
              <a:t>φ</a:t>
            </a:r>
            <a:r>
              <a:rPr lang="en-US"/>
              <a:t> (</a:t>
            </a:r>
            <a:r>
              <a:rPr lang="el-GR" baseline="-25000"/>
              <a:t>ω</a:t>
            </a:r>
            <a:r>
              <a:rPr lang="en-US"/>
              <a:t> </a:t>
            </a:r>
            <a:r>
              <a:rPr lang="en-US" err="1"/>
              <a:t>Lee</a:t>
            </a:r>
            <a:r>
              <a:rPr lang="en-US" b="1" u="sng" err="1">
                <a:solidFill>
                  <a:schemeClr val="tx2"/>
                </a:solidFill>
              </a:rPr>
              <a:t>z</a:t>
            </a:r>
            <a:r>
              <a:rPr lang="en-US" u="sng">
                <a:solidFill>
                  <a:schemeClr val="tx2"/>
                </a:solidFill>
              </a:rPr>
              <a:t>)</a:t>
            </a:r>
            <a:r>
              <a:rPr lang="en-US"/>
              <a:t>)          (</a:t>
            </a:r>
            <a:r>
              <a:rPr lang="en-US" baseline="-25000"/>
              <a:t>φ</a:t>
            </a:r>
            <a:r>
              <a:rPr lang="en-US"/>
              <a:t> (</a:t>
            </a:r>
            <a:r>
              <a:rPr lang="el-GR" baseline="-25000"/>
              <a:t>ω </a:t>
            </a:r>
            <a:r>
              <a:rPr lang="en-US"/>
              <a:t>sleeping)))</a:t>
            </a:r>
          </a:p>
          <a:p>
            <a:r>
              <a:rPr lang="en-US"/>
              <a:t>The right edge of </a:t>
            </a:r>
            <a:r>
              <a:rPr lang="en-US" i="1"/>
              <a:t>Lee(’s)</a:t>
            </a:r>
            <a:r>
              <a:rPr lang="en-US"/>
              <a:t> no longer lines up with a syntactic right edge</a:t>
            </a:r>
          </a:p>
          <a:p>
            <a:r>
              <a:rPr lang="en-US"/>
              <a:t>Can assume a constraint </a:t>
            </a:r>
            <a:r>
              <a:rPr lang="en-US" err="1"/>
              <a:t>AlignR</a:t>
            </a:r>
            <a:r>
              <a:rPr lang="en-US"/>
              <a:t>(</a:t>
            </a:r>
            <a:r>
              <a:rPr lang="en-US" err="1"/>
              <a:t>Phon</a:t>
            </a:r>
            <a:r>
              <a:rPr lang="en-US"/>
              <a:t>, Syn): a right edge in phonology should match a right edge in syntax (</a:t>
            </a:r>
            <a:r>
              <a:rPr lang="en-US" err="1"/>
              <a:t>Truckenbrodt</a:t>
            </a:r>
            <a:r>
              <a:rPr lang="en-US"/>
              <a:t> 1999 </a:t>
            </a:r>
            <a:r>
              <a:rPr lang="en-US" b="0" i="0">
                <a:solidFill>
                  <a:srgbClr val="171717"/>
                </a:solidFill>
                <a:effectLst/>
                <a:latin typeface="Segoe UI" panose="020B0502040204020203" pitchFamily="34" charset="0"/>
              </a:rPr>
              <a:t>×</a:t>
            </a:r>
            <a:r>
              <a:rPr lang="en-US"/>
              <a:t> Selkirk 2011)</a:t>
            </a:r>
          </a:p>
        </p:txBody>
      </p:sp>
    </p:spTree>
    <p:extLst>
      <p:ext uri="{BB962C8B-B14F-4D97-AF65-F5344CB8AC3E}">
        <p14:creationId xmlns:p14="http://schemas.microsoft.com/office/powerpoint/2010/main" val="181880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B6A12-D4E6-42F5-BE4D-3144BC6D5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Different constraint rankings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1BFAFA6-2555-4F1B-AEC1-B8C895CF0B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5429409"/>
              </p:ext>
            </p:extLst>
          </p:nvPr>
        </p:nvGraphicFramePr>
        <p:xfrm>
          <a:off x="1195388" y="1063625"/>
          <a:ext cx="7407273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648">
                  <a:extLst>
                    <a:ext uri="{9D8B030D-6E8A-4147-A177-3AD203B41FA5}">
                      <a16:colId xmlns:a16="http://schemas.microsoft.com/office/drawing/2014/main" val="1172852152"/>
                    </a:ext>
                  </a:extLst>
                </a:gridCol>
                <a:gridCol w="1746209">
                  <a:extLst>
                    <a:ext uri="{9D8B030D-6E8A-4147-A177-3AD203B41FA5}">
                      <a16:colId xmlns:a16="http://schemas.microsoft.com/office/drawing/2014/main" val="837382183"/>
                    </a:ext>
                  </a:extLst>
                </a:gridCol>
                <a:gridCol w="1700416">
                  <a:extLst>
                    <a:ext uri="{9D8B030D-6E8A-4147-A177-3AD203B41FA5}">
                      <a16:colId xmlns:a16="http://schemas.microsoft.com/office/drawing/2014/main" val="2220069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[[Lee] 3sg.</a:t>
                      </a:r>
                      <a:r>
                        <a:rPr lang="en-US" cap="small" baseline="0"/>
                        <a:t>be</a:t>
                      </a:r>
                      <a:r>
                        <a:rPr lang="en-US"/>
                        <a:t> [sleeping]]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Match(</a:t>
                      </a:r>
                      <a:r>
                        <a:rPr lang="el-GR"/>
                        <a:t>ω</a:t>
                      </a:r>
                      <a:r>
                        <a:rPr lang="en-US"/>
                        <a:t>, Lex)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err="1"/>
                        <a:t>AlignR</a:t>
                      </a:r>
                      <a:r>
                        <a:rPr lang="en-US"/>
                        <a:t>(P, 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37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    (</a:t>
                      </a:r>
                      <a:r>
                        <a:rPr lang="en-US" baseline="-25000"/>
                        <a:t>φ</a:t>
                      </a:r>
                      <a:r>
                        <a:rPr lang="en-US"/>
                        <a:t> (</a:t>
                      </a:r>
                      <a:r>
                        <a:rPr lang="en-US" baseline="-25000"/>
                        <a:t>φ</a:t>
                      </a:r>
                      <a:r>
                        <a:rPr lang="en-US"/>
                        <a:t> (</a:t>
                      </a:r>
                      <a:r>
                        <a:rPr lang="el-GR" baseline="-25000"/>
                        <a:t>ω</a:t>
                      </a:r>
                      <a:r>
                        <a:rPr lang="en-US"/>
                        <a:t> Lee)) (</a:t>
                      </a:r>
                      <a:r>
                        <a:rPr lang="el-GR" baseline="-25000"/>
                        <a:t>ω</a:t>
                      </a:r>
                      <a:r>
                        <a:rPr lang="en-US" baseline="-25000"/>
                        <a:t> </a:t>
                      </a:r>
                      <a:r>
                        <a:rPr lang="en-US" sz="1800" b="1" err="1">
                          <a:solidFill>
                            <a:schemeClr val="tx2"/>
                          </a:solidFill>
                        </a:rPr>
                        <a:t>ɪz</a:t>
                      </a:r>
                      <a:r>
                        <a:rPr lang="en-US"/>
                        <a:t>) (</a:t>
                      </a:r>
                      <a:r>
                        <a:rPr lang="en-US" baseline="-25000"/>
                        <a:t>φ</a:t>
                      </a:r>
                      <a:r>
                        <a:rPr lang="en-US"/>
                        <a:t> (</a:t>
                      </a:r>
                      <a:r>
                        <a:rPr lang="el-GR" baseline="-25000"/>
                        <a:t>ω </a:t>
                      </a:r>
                      <a:r>
                        <a:rPr lang="en-US"/>
                        <a:t>sleeping)))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*!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0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sym typeface="Wingdings" panose="05000000000000000000" pitchFamily="2" charset="2"/>
                        </a:rPr>
                        <a:t></a:t>
                      </a:r>
                      <a:r>
                        <a:rPr lang="en-US"/>
                        <a:t>(</a:t>
                      </a:r>
                      <a:r>
                        <a:rPr lang="en-US" baseline="-25000"/>
                        <a:t>φ</a:t>
                      </a:r>
                      <a:r>
                        <a:rPr lang="en-US"/>
                        <a:t> (</a:t>
                      </a:r>
                      <a:r>
                        <a:rPr lang="en-US" baseline="-25000"/>
                        <a:t>φ</a:t>
                      </a:r>
                      <a:r>
                        <a:rPr lang="en-US"/>
                        <a:t> (</a:t>
                      </a:r>
                      <a:r>
                        <a:rPr lang="el-GR" baseline="-25000"/>
                        <a:t>ω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Lee</a:t>
                      </a:r>
                      <a:r>
                        <a:rPr lang="en-US" b="1" err="1">
                          <a:solidFill>
                            <a:schemeClr val="tx2"/>
                          </a:solidFill>
                        </a:rPr>
                        <a:t>z</a:t>
                      </a:r>
                      <a:r>
                        <a:rPr lang="en-US"/>
                        <a:t>)) (</a:t>
                      </a:r>
                      <a:r>
                        <a:rPr lang="en-US" baseline="-25000"/>
                        <a:t>φ</a:t>
                      </a:r>
                      <a:r>
                        <a:rPr lang="en-US"/>
                        <a:t> (</a:t>
                      </a:r>
                      <a:r>
                        <a:rPr lang="el-GR" baseline="-25000"/>
                        <a:t>ω </a:t>
                      </a:r>
                      <a:r>
                        <a:rPr lang="en-US"/>
                        <a:t>sleeping)))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759903"/>
                  </a:ext>
                </a:extLst>
              </a:tr>
            </a:tbl>
          </a:graphicData>
        </a:graphic>
      </p:graphicFrame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7DC0E42F-49E0-4B27-BFE2-1926F3A7D7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9476003"/>
              </p:ext>
            </p:extLst>
          </p:nvPr>
        </p:nvGraphicFramePr>
        <p:xfrm>
          <a:off x="1170807" y="2761660"/>
          <a:ext cx="7407273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648">
                  <a:extLst>
                    <a:ext uri="{9D8B030D-6E8A-4147-A177-3AD203B41FA5}">
                      <a16:colId xmlns:a16="http://schemas.microsoft.com/office/drawing/2014/main" val="1172852152"/>
                    </a:ext>
                  </a:extLst>
                </a:gridCol>
                <a:gridCol w="1746209">
                  <a:extLst>
                    <a:ext uri="{9D8B030D-6E8A-4147-A177-3AD203B41FA5}">
                      <a16:colId xmlns:a16="http://schemas.microsoft.com/office/drawing/2014/main" val="837382183"/>
                    </a:ext>
                  </a:extLst>
                </a:gridCol>
                <a:gridCol w="1700416">
                  <a:extLst>
                    <a:ext uri="{9D8B030D-6E8A-4147-A177-3AD203B41FA5}">
                      <a16:colId xmlns:a16="http://schemas.microsoft.com/office/drawing/2014/main" val="2220069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[[Lee] 3sg.</a:t>
                      </a:r>
                      <a:r>
                        <a:rPr lang="en-US" cap="small" baseline="0"/>
                        <a:t>be</a:t>
                      </a:r>
                      <a:r>
                        <a:rPr lang="en-US"/>
                        <a:t> [sleeping]]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err="1"/>
                        <a:t>AlignR</a:t>
                      </a:r>
                      <a:r>
                        <a:rPr lang="en-US"/>
                        <a:t>(P, 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Match(</a:t>
                      </a:r>
                      <a:r>
                        <a:rPr lang="el-GR"/>
                        <a:t>ω</a:t>
                      </a:r>
                      <a:r>
                        <a:rPr lang="en-US"/>
                        <a:t>, Lex)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37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ym typeface="Wingdings" panose="05000000000000000000" pitchFamily="2" charset="2"/>
                        </a:rPr>
                        <a:t></a:t>
                      </a:r>
                      <a:r>
                        <a:rPr lang="en-US"/>
                        <a:t>(</a:t>
                      </a:r>
                      <a:r>
                        <a:rPr lang="en-US" baseline="-25000"/>
                        <a:t>φ</a:t>
                      </a:r>
                      <a:r>
                        <a:rPr lang="en-US"/>
                        <a:t> (</a:t>
                      </a:r>
                      <a:r>
                        <a:rPr lang="en-US" baseline="-25000"/>
                        <a:t>φ</a:t>
                      </a:r>
                      <a:r>
                        <a:rPr lang="en-US"/>
                        <a:t> (</a:t>
                      </a:r>
                      <a:r>
                        <a:rPr lang="el-GR" baseline="-25000"/>
                        <a:t>ω</a:t>
                      </a:r>
                      <a:r>
                        <a:rPr lang="en-US"/>
                        <a:t> Lee)) (</a:t>
                      </a:r>
                      <a:r>
                        <a:rPr lang="el-GR" baseline="-25000"/>
                        <a:t>ω</a:t>
                      </a:r>
                      <a:r>
                        <a:rPr lang="en-US" baseline="-25000"/>
                        <a:t> </a:t>
                      </a:r>
                      <a:r>
                        <a:rPr lang="en-US" sz="1800" b="1" err="1">
                          <a:solidFill>
                            <a:schemeClr val="tx2"/>
                          </a:solidFill>
                        </a:rPr>
                        <a:t>ɪz</a:t>
                      </a:r>
                      <a:r>
                        <a:rPr lang="en-US"/>
                        <a:t>) (</a:t>
                      </a:r>
                      <a:r>
                        <a:rPr lang="en-US" baseline="-25000"/>
                        <a:t>φ</a:t>
                      </a:r>
                      <a:r>
                        <a:rPr lang="en-US"/>
                        <a:t> (</a:t>
                      </a:r>
                      <a:r>
                        <a:rPr lang="el-GR" baseline="-25000"/>
                        <a:t>ω </a:t>
                      </a:r>
                      <a:r>
                        <a:rPr lang="en-US"/>
                        <a:t>sleeping)))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0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   (</a:t>
                      </a:r>
                      <a:r>
                        <a:rPr lang="en-US" baseline="-25000"/>
                        <a:t>φ</a:t>
                      </a:r>
                      <a:r>
                        <a:rPr lang="en-US"/>
                        <a:t> (</a:t>
                      </a:r>
                      <a:r>
                        <a:rPr lang="en-US" baseline="-25000"/>
                        <a:t>φ</a:t>
                      </a:r>
                      <a:r>
                        <a:rPr lang="en-US"/>
                        <a:t> (</a:t>
                      </a:r>
                      <a:r>
                        <a:rPr lang="el-GR" baseline="-25000"/>
                        <a:t>ω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Lee</a:t>
                      </a:r>
                      <a:r>
                        <a:rPr lang="en-US" b="1" err="1">
                          <a:solidFill>
                            <a:schemeClr val="tx2"/>
                          </a:solidFill>
                        </a:rPr>
                        <a:t>z</a:t>
                      </a:r>
                      <a:r>
                        <a:rPr lang="en-US"/>
                        <a:t>)) (</a:t>
                      </a:r>
                      <a:r>
                        <a:rPr lang="en-US" baseline="-25000"/>
                        <a:t>φ</a:t>
                      </a:r>
                      <a:r>
                        <a:rPr lang="en-US"/>
                        <a:t> (</a:t>
                      </a:r>
                      <a:r>
                        <a:rPr lang="el-GR" baseline="-25000"/>
                        <a:t>ω </a:t>
                      </a:r>
                      <a:r>
                        <a:rPr lang="en-US"/>
                        <a:t>sleeping)))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*!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75990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BA87E14-7246-47D3-8308-18B32A607369}"/>
              </a:ext>
            </a:extLst>
          </p:cNvPr>
          <p:cNvSpPr txBox="1"/>
          <p:nvPr/>
        </p:nvSpPr>
        <p:spPr>
          <a:xfrm>
            <a:off x="1170807" y="4135448"/>
            <a:ext cx="740727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‘Floating constraints’ or ‘partial order’ approach to variability in Optimality Theory: </a:t>
            </a:r>
            <a:r>
              <a:rPr lang="en-US" sz="2400" dirty="0" err="1"/>
              <a:t>Anttila</a:t>
            </a:r>
            <a:r>
              <a:rPr lang="en-US" sz="2400" dirty="0"/>
              <a:t> 1997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‘Normal’ speech (with the contraction) results from the ranking Match(</a:t>
            </a:r>
            <a:r>
              <a:rPr lang="el-GR" sz="2400" dirty="0"/>
              <a:t>ω</a:t>
            </a:r>
            <a:r>
              <a:rPr lang="en-US" sz="2400" dirty="0"/>
              <a:t>, Lex) &gt;&gt; </a:t>
            </a:r>
            <a:r>
              <a:rPr lang="en-US" sz="2400" dirty="0" err="1"/>
              <a:t>AlignR</a:t>
            </a:r>
            <a:r>
              <a:rPr lang="en-US" sz="2400" dirty="0"/>
              <a:t>(P, S)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‘Careful’ speech results from the ranking </a:t>
            </a:r>
            <a:br>
              <a:rPr lang="en-US" sz="2400" dirty="0"/>
            </a:br>
            <a:r>
              <a:rPr lang="en-US" sz="2400" dirty="0" err="1"/>
              <a:t>AlignR</a:t>
            </a:r>
            <a:r>
              <a:rPr lang="en-US" sz="2400" dirty="0"/>
              <a:t>(P, S) &gt;&gt; Match(</a:t>
            </a:r>
            <a:r>
              <a:rPr lang="el-GR" sz="2400" dirty="0"/>
              <a:t>ω</a:t>
            </a:r>
            <a:r>
              <a:rPr lang="en-US" sz="2400" dirty="0"/>
              <a:t>, Lex)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729148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FB92F-FC1E-4474-BB97-3EDBD355A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complicated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5C79F-A34E-4A56-A842-2CE81E85B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4689" y="1063487"/>
            <a:ext cx="7952329" cy="5357759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He would go</a:t>
            </a:r>
          </a:p>
          <a:p>
            <a:pPr marL="0" indent="0">
              <a:buNone/>
            </a:pPr>
            <a:r>
              <a:rPr lang="en-US" dirty="0"/>
              <a:t>	[hi: </a:t>
            </a:r>
            <a:r>
              <a:rPr lang="en-US" dirty="0" err="1"/>
              <a:t>wʊd</a:t>
            </a:r>
            <a:r>
              <a:rPr lang="en-US" dirty="0"/>
              <a:t>], ?[hi </a:t>
            </a:r>
            <a:r>
              <a:rPr lang="en-US" sz="2400" dirty="0" err="1"/>
              <a:t>əd</a:t>
            </a:r>
            <a:r>
              <a:rPr lang="en-US" sz="2400" dirty="0"/>
              <a:t>], [hid]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Lee would go</a:t>
            </a:r>
            <a:endParaRPr lang="en-US" dirty="0"/>
          </a:p>
          <a:p>
            <a:pPr marL="0" indent="0">
              <a:buNone/>
            </a:pPr>
            <a:r>
              <a:rPr lang="en-US" i="1" dirty="0"/>
              <a:t>	</a:t>
            </a:r>
            <a:r>
              <a:rPr lang="en-US" dirty="0"/>
              <a:t>[li: </a:t>
            </a:r>
            <a:r>
              <a:rPr lang="en-US" dirty="0" err="1"/>
              <a:t>wʊd</a:t>
            </a:r>
            <a:r>
              <a:rPr lang="en-US" dirty="0"/>
              <a:t>], [li: </a:t>
            </a:r>
            <a:r>
              <a:rPr lang="en-US" sz="2400" dirty="0" err="1"/>
              <a:t>əd</a:t>
            </a:r>
            <a:r>
              <a:rPr lang="en-US" sz="2400" dirty="0"/>
              <a:t>], *[</a:t>
            </a:r>
            <a:r>
              <a:rPr lang="en-US" sz="2400" dirty="0" err="1"/>
              <a:t>li:d</a:t>
            </a:r>
            <a:r>
              <a:rPr lang="en-US" sz="2400" dirty="0"/>
              <a:t>]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(cf. previous refs)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Leading idea: </a:t>
            </a:r>
          </a:p>
          <a:p>
            <a:r>
              <a:rPr lang="en-US" dirty="0"/>
              <a:t>The [hid] form results from deletion of the schwa in [hi] + [</a:t>
            </a:r>
            <a:r>
              <a:rPr lang="en-US" sz="2400" dirty="0" err="1"/>
              <a:t>əd</a:t>
            </a:r>
            <a:r>
              <a:rPr lang="en-US" sz="2400" dirty="0"/>
              <a:t>] to prevent hiatus.</a:t>
            </a:r>
          </a:p>
          <a:p>
            <a:r>
              <a:rPr lang="en-US" dirty="0"/>
              <a:t>That syncope is not possible (or not required, so not done) across a φ boundary. </a:t>
            </a:r>
          </a:p>
        </p:txBody>
      </p:sp>
    </p:spTree>
    <p:extLst>
      <p:ext uri="{BB962C8B-B14F-4D97-AF65-F5344CB8AC3E}">
        <p14:creationId xmlns:p14="http://schemas.microsoft.com/office/powerpoint/2010/main" val="33913023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51B71-7DE6-42C0-8988-39F04A4C4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constraints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AC992-5BE5-416B-8671-B9333ED06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NoHiatus</a:t>
            </a:r>
            <a:r>
              <a:rPr lang="en-US" dirty="0"/>
              <a:t>: don’t have adjacent vowels in a </a:t>
            </a:r>
            <a:r>
              <a:rPr lang="el-GR" sz="2400" dirty="0"/>
              <a:t>ω</a:t>
            </a:r>
            <a:endParaRPr lang="en-US" sz="2400" dirty="0"/>
          </a:p>
          <a:p>
            <a:pPr marL="0" indent="0">
              <a:buNone/>
            </a:pPr>
            <a:r>
              <a:rPr lang="en-US" dirty="0"/>
              <a:t>*</a:t>
            </a:r>
            <a:r>
              <a:rPr lang="en-US" dirty="0" err="1"/>
              <a:t>CatSyll</a:t>
            </a:r>
            <a:r>
              <a:rPr lang="en-US" dirty="0"/>
              <a:t>: do not realize separate category features in the one syllable (i.e. don’t fuse </a:t>
            </a:r>
            <a:r>
              <a:rPr lang="en-US" dirty="0" err="1"/>
              <a:t>auxes</a:t>
            </a:r>
            <a:r>
              <a:rPr lang="en-US" dirty="0"/>
              <a:t> so they are tautosyllabic with (pro)nouns)</a:t>
            </a: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D5D80B1D-EA95-4D7F-AD90-BE6C22BE47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6321930"/>
              </p:ext>
            </p:extLst>
          </p:nvPr>
        </p:nvGraphicFramePr>
        <p:xfrm>
          <a:off x="1194628" y="3086097"/>
          <a:ext cx="7470765" cy="1691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99633">
                  <a:extLst>
                    <a:ext uri="{9D8B030D-6E8A-4147-A177-3AD203B41FA5}">
                      <a16:colId xmlns:a16="http://schemas.microsoft.com/office/drawing/2014/main" val="1172852152"/>
                    </a:ext>
                  </a:extLst>
                </a:gridCol>
                <a:gridCol w="932098">
                  <a:extLst>
                    <a:ext uri="{9D8B030D-6E8A-4147-A177-3AD203B41FA5}">
                      <a16:colId xmlns:a16="http://schemas.microsoft.com/office/drawing/2014/main" val="837382183"/>
                    </a:ext>
                  </a:extLst>
                </a:gridCol>
                <a:gridCol w="884903">
                  <a:extLst>
                    <a:ext uri="{9D8B030D-6E8A-4147-A177-3AD203B41FA5}">
                      <a16:colId xmlns:a16="http://schemas.microsoft.com/office/drawing/2014/main" val="2220069136"/>
                    </a:ext>
                  </a:extLst>
                </a:gridCol>
                <a:gridCol w="1026488">
                  <a:extLst>
                    <a:ext uri="{9D8B030D-6E8A-4147-A177-3AD203B41FA5}">
                      <a16:colId xmlns:a16="http://schemas.microsoft.com/office/drawing/2014/main" val="3098314229"/>
                    </a:ext>
                  </a:extLst>
                </a:gridCol>
                <a:gridCol w="1427643">
                  <a:extLst>
                    <a:ext uri="{9D8B030D-6E8A-4147-A177-3AD203B41FA5}">
                      <a16:colId xmlns:a16="http://schemas.microsoft.com/office/drawing/2014/main" val="2629584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[[Lee] would [go]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Match</a:t>
                      </a:r>
                      <a:br>
                        <a:rPr lang="en-US" sz="1600"/>
                      </a:br>
                      <a:r>
                        <a:rPr lang="en-US" sz="1600"/>
                        <a:t>(</a:t>
                      </a:r>
                      <a:r>
                        <a:rPr lang="el-GR" sz="1600"/>
                        <a:t>ω</a:t>
                      </a:r>
                      <a:r>
                        <a:rPr lang="en-US" sz="1600"/>
                        <a:t>, Lex)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err="1"/>
                        <a:t>AlignR</a:t>
                      </a:r>
                      <a:br>
                        <a:rPr lang="en-US" sz="1600"/>
                      </a:br>
                      <a:r>
                        <a:rPr lang="en-US" sz="1600"/>
                        <a:t>(P, S)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  <a:r>
                        <a:rPr lang="en-US" sz="1600" err="1"/>
                        <a:t>CatSyll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err="1"/>
                        <a:t>NoHiatus</a:t>
                      </a:r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37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   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/>
                        <a:t> Lee))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 baseline="-25000"/>
                        <a:t> </a:t>
                      </a:r>
                      <a:r>
                        <a:rPr lang="en-US" sz="1600" err="1"/>
                        <a:t>wʊd</a:t>
                      </a:r>
                      <a:r>
                        <a:rPr lang="en-US" sz="1600"/>
                        <a:t>)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 baseline="-25000"/>
                        <a:t> </a:t>
                      </a:r>
                      <a:r>
                        <a:rPr lang="en-US" sz="1600"/>
                        <a:t>go)))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0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>
                          <a:sym typeface="Wingdings" panose="05000000000000000000" pitchFamily="2" charset="2"/>
                        </a:rPr>
                        <a:t></a:t>
                      </a:r>
                      <a:r>
                        <a:rPr lang="en-US" sz="1600"/>
                        <a:t>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/>
                        <a:t> Lee) </a:t>
                      </a:r>
                      <a:r>
                        <a:rPr lang="en-US" sz="1600" err="1"/>
                        <a:t>əd</a:t>
                      </a:r>
                      <a:r>
                        <a:rPr lang="en-US" sz="1600"/>
                        <a:t>)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 </a:t>
                      </a:r>
                      <a:r>
                        <a:rPr lang="en-US" sz="1600"/>
                        <a:t>go)))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759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  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/>
                        <a:t> </a:t>
                      </a:r>
                      <a:r>
                        <a:rPr lang="en-US" sz="1600" err="1"/>
                        <a:t>Leed</a:t>
                      </a:r>
                      <a:r>
                        <a:rPr lang="en-US" sz="1600"/>
                        <a:t>))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 </a:t>
                      </a:r>
                      <a:r>
                        <a:rPr lang="en-US" sz="1600"/>
                        <a:t>go)))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479787"/>
                  </a:ext>
                </a:extLst>
              </a:tr>
            </a:tbl>
          </a:graphicData>
        </a:graphic>
      </p:graphicFrame>
      <p:sp>
        <p:nvSpPr>
          <p:cNvPr id="7" name="Callout: Up Arrow 6">
            <a:extLst>
              <a:ext uri="{FF2B5EF4-FFF2-40B4-BE49-F238E27FC236}">
                <a16:creationId xmlns:a16="http://schemas.microsoft.com/office/drawing/2014/main" id="{CC093ED5-ACD0-454E-BDCD-2DA9304474A5}"/>
              </a:ext>
            </a:extLst>
          </p:cNvPr>
          <p:cNvSpPr/>
          <p:nvPr/>
        </p:nvSpPr>
        <p:spPr>
          <a:xfrm>
            <a:off x="4943659" y="4931861"/>
            <a:ext cx="2495427" cy="955696"/>
          </a:xfrm>
          <a:prstGeom prst="upArrowCallout">
            <a:avLst>
              <a:gd name="adj1" fmla="val 25000"/>
              <a:gd name="adj2" fmla="val 63272"/>
              <a:gd name="adj3" fmla="val 10802"/>
              <a:gd name="adj4" fmla="val 72384"/>
            </a:avLst>
          </a:prstGeom>
          <a:solidFill>
            <a:srgbClr val="43B7B0"/>
          </a:solidFill>
          <a:ln>
            <a:noFill/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/>
              <a:t>Bounded</a:t>
            </a:r>
            <a:r>
              <a:rPr lang="en-US"/>
              <a:t>: can’t win under </a:t>
            </a:r>
            <a:r>
              <a:rPr lang="en-US" b="1"/>
              <a:t>any</a:t>
            </a:r>
            <a:r>
              <a:rPr lang="en-US"/>
              <a:t> ranking</a:t>
            </a:r>
            <a:endParaRPr lang="en-US" b="1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B4D4EED-97A7-4401-A370-DBD97DA513C8}"/>
              </a:ext>
            </a:extLst>
          </p:cNvPr>
          <p:cNvSpPr/>
          <p:nvPr/>
        </p:nvSpPr>
        <p:spPr>
          <a:xfrm>
            <a:off x="5102942" y="4300630"/>
            <a:ext cx="2336144" cy="696124"/>
          </a:xfrm>
          <a:prstGeom prst="ellipse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15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45049BC-0FBE-41BB-8980-03B7753E11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3063556"/>
              </p:ext>
            </p:extLst>
          </p:nvPr>
        </p:nvGraphicFramePr>
        <p:xfrm>
          <a:off x="1070741" y="180420"/>
          <a:ext cx="7470765" cy="1691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29888">
                  <a:extLst>
                    <a:ext uri="{9D8B030D-6E8A-4147-A177-3AD203B41FA5}">
                      <a16:colId xmlns:a16="http://schemas.microsoft.com/office/drawing/2014/main" val="1172852152"/>
                    </a:ext>
                  </a:extLst>
                </a:gridCol>
                <a:gridCol w="925440">
                  <a:extLst>
                    <a:ext uri="{9D8B030D-6E8A-4147-A177-3AD203B41FA5}">
                      <a16:colId xmlns:a16="http://schemas.microsoft.com/office/drawing/2014/main" val="837382183"/>
                    </a:ext>
                  </a:extLst>
                </a:gridCol>
                <a:gridCol w="926199">
                  <a:extLst>
                    <a:ext uri="{9D8B030D-6E8A-4147-A177-3AD203B41FA5}">
                      <a16:colId xmlns:a16="http://schemas.microsoft.com/office/drawing/2014/main" val="2220069136"/>
                    </a:ext>
                  </a:extLst>
                </a:gridCol>
                <a:gridCol w="1055984">
                  <a:extLst>
                    <a:ext uri="{9D8B030D-6E8A-4147-A177-3AD203B41FA5}">
                      <a16:colId xmlns:a16="http://schemas.microsoft.com/office/drawing/2014/main" val="3098314229"/>
                    </a:ext>
                  </a:extLst>
                </a:gridCol>
                <a:gridCol w="1333254">
                  <a:extLst>
                    <a:ext uri="{9D8B030D-6E8A-4147-A177-3AD203B41FA5}">
                      <a16:colId xmlns:a16="http://schemas.microsoft.com/office/drawing/2014/main" val="2629584349"/>
                    </a:ext>
                  </a:extLst>
                </a:gridCol>
              </a:tblGrid>
              <a:tr h="191159">
                <a:tc>
                  <a:txBody>
                    <a:bodyPr/>
                    <a:lstStyle/>
                    <a:p>
                      <a:r>
                        <a:rPr lang="en-US" sz="1600"/>
                        <a:t>[He would [go]]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Match</a:t>
                      </a:r>
                      <a:br>
                        <a:rPr lang="en-US" sz="1600"/>
                      </a:br>
                      <a:r>
                        <a:rPr lang="en-US" sz="1600"/>
                        <a:t>(</a:t>
                      </a:r>
                      <a:r>
                        <a:rPr lang="el-GR" sz="1600"/>
                        <a:t>ω</a:t>
                      </a:r>
                      <a:r>
                        <a:rPr lang="en-US" sz="1600"/>
                        <a:t>, Lex)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err="1"/>
                        <a:t>AlignR</a:t>
                      </a:r>
                      <a:br>
                        <a:rPr lang="en-US" sz="1600"/>
                      </a:br>
                      <a:r>
                        <a:rPr lang="en-US" sz="1600"/>
                        <a:t>(P, S)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  <a:r>
                        <a:rPr lang="en-US" sz="1600" err="1"/>
                        <a:t>CatSyll</a:t>
                      </a:r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err="1"/>
                        <a:t>NoHiatus</a:t>
                      </a:r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37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   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/>
                        <a:t> he)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 baseline="-25000"/>
                        <a:t> </a:t>
                      </a:r>
                      <a:r>
                        <a:rPr lang="en-US" sz="1600" err="1"/>
                        <a:t>wʊd</a:t>
                      </a:r>
                      <a:r>
                        <a:rPr lang="en-US" sz="1600"/>
                        <a:t>)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 baseline="-25000"/>
                        <a:t> </a:t>
                      </a:r>
                      <a:r>
                        <a:rPr lang="en-US" sz="1600"/>
                        <a:t>go)))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**!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0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>
                          <a:sym typeface="Wingdings" panose="05000000000000000000" pitchFamily="2" charset="2"/>
                        </a:rPr>
                        <a:t></a:t>
                      </a:r>
                      <a:r>
                        <a:rPr lang="en-US" sz="1600"/>
                        <a:t>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/>
                        <a:t> he </a:t>
                      </a:r>
                      <a:r>
                        <a:rPr lang="en-US" sz="1600" err="1"/>
                        <a:t>əd</a:t>
                      </a:r>
                      <a:r>
                        <a:rPr lang="en-US" sz="1600"/>
                        <a:t>)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 </a:t>
                      </a:r>
                      <a:r>
                        <a:rPr lang="en-US" sz="1600"/>
                        <a:t>go)))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759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  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/>
                        <a:t> </a:t>
                      </a:r>
                      <a:r>
                        <a:rPr lang="en-US" sz="1600" err="1"/>
                        <a:t>hed</a:t>
                      </a:r>
                      <a:r>
                        <a:rPr lang="en-US" sz="1600"/>
                        <a:t>)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 </a:t>
                      </a:r>
                      <a:r>
                        <a:rPr lang="en-US" sz="1600"/>
                        <a:t>go)))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*!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4797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2F4A705-160F-4A62-BD9B-41A6365C8D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0193354"/>
              </p:ext>
            </p:extLst>
          </p:nvPr>
        </p:nvGraphicFramePr>
        <p:xfrm>
          <a:off x="1070741" y="2190672"/>
          <a:ext cx="7470765" cy="1691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29888">
                  <a:extLst>
                    <a:ext uri="{9D8B030D-6E8A-4147-A177-3AD203B41FA5}">
                      <a16:colId xmlns:a16="http://schemas.microsoft.com/office/drawing/2014/main" val="1172852152"/>
                    </a:ext>
                  </a:extLst>
                </a:gridCol>
                <a:gridCol w="925440">
                  <a:extLst>
                    <a:ext uri="{9D8B030D-6E8A-4147-A177-3AD203B41FA5}">
                      <a16:colId xmlns:a16="http://schemas.microsoft.com/office/drawing/2014/main" val="837382183"/>
                    </a:ext>
                  </a:extLst>
                </a:gridCol>
                <a:gridCol w="926199">
                  <a:extLst>
                    <a:ext uri="{9D8B030D-6E8A-4147-A177-3AD203B41FA5}">
                      <a16:colId xmlns:a16="http://schemas.microsoft.com/office/drawing/2014/main" val="2220069136"/>
                    </a:ext>
                  </a:extLst>
                </a:gridCol>
                <a:gridCol w="1055984">
                  <a:extLst>
                    <a:ext uri="{9D8B030D-6E8A-4147-A177-3AD203B41FA5}">
                      <a16:colId xmlns:a16="http://schemas.microsoft.com/office/drawing/2014/main" val="3098314229"/>
                    </a:ext>
                  </a:extLst>
                </a:gridCol>
                <a:gridCol w="1333254">
                  <a:extLst>
                    <a:ext uri="{9D8B030D-6E8A-4147-A177-3AD203B41FA5}">
                      <a16:colId xmlns:a16="http://schemas.microsoft.com/office/drawing/2014/main" val="2629584349"/>
                    </a:ext>
                  </a:extLst>
                </a:gridCol>
              </a:tblGrid>
              <a:tr h="191159">
                <a:tc>
                  <a:txBody>
                    <a:bodyPr/>
                    <a:lstStyle/>
                    <a:p>
                      <a:r>
                        <a:rPr lang="en-US" sz="1600"/>
                        <a:t>[He would [go]]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Match</a:t>
                      </a:r>
                      <a:br>
                        <a:rPr lang="en-US" sz="1600"/>
                      </a:br>
                      <a:r>
                        <a:rPr lang="en-US" sz="1600"/>
                        <a:t>(</a:t>
                      </a:r>
                      <a:r>
                        <a:rPr lang="el-GR" sz="1600"/>
                        <a:t>ω</a:t>
                      </a:r>
                      <a:r>
                        <a:rPr lang="en-US" sz="1600"/>
                        <a:t>, Lex)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err="1"/>
                        <a:t>AlignR</a:t>
                      </a:r>
                      <a:br>
                        <a:rPr lang="en-US" sz="1600"/>
                      </a:br>
                      <a:r>
                        <a:rPr lang="en-US" sz="1600"/>
                        <a:t>(P, S)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err="1"/>
                        <a:t>NoHiatus</a:t>
                      </a:r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  <a:r>
                        <a:rPr lang="en-US" sz="1600" err="1"/>
                        <a:t>CatSyll</a:t>
                      </a:r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37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   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/>
                        <a:t> he)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 baseline="-25000"/>
                        <a:t> </a:t>
                      </a:r>
                      <a:r>
                        <a:rPr lang="en-US" sz="1600" err="1"/>
                        <a:t>wʊd</a:t>
                      </a:r>
                      <a:r>
                        <a:rPr lang="en-US" sz="1600"/>
                        <a:t>)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 baseline="-25000"/>
                        <a:t> </a:t>
                      </a:r>
                      <a:r>
                        <a:rPr lang="en-US" sz="1600"/>
                        <a:t>go)))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**!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0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   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/>
                        <a:t> he </a:t>
                      </a:r>
                      <a:r>
                        <a:rPr lang="en-US" sz="1600" err="1"/>
                        <a:t>əd</a:t>
                      </a:r>
                      <a:r>
                        <a:rPr lang="en-US" sz="1600"/>
                        <a:t>)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 </a:t>
                      </a:r>
                      <a:r>
                        <a:rPr lang="en-US" sz="1600"/>
                        <a:t>go)))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*!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759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>
                          <a:sym typeface="Wingdings" panose="05000000000000000000" pitchFamily="2" charset="2"/>
                        </a:rPr>
                        <a:t> </a:t>
                      </a:r>
                      <a:r>
                        <a:rPr lang="en-US" sz="1600"/>
                        <a:t>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/>
                        <a:t> </a:t>
                      </a:r>
                      <a:r>
                        <a:rPr lang="en-US" sz="1600" err="1"/>
                        <a:t>hed</a:t>
                      </a:r>
                      <a:r>
                        <a:rPr lang="en-US" sz="1600"/>
                        <a:t>)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 </a:t>
                      </a:r>
                      <a:r>
                        <a:rPr lang="en-US" sz="1600"/>
                        <a:t>go)))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479787"/>
                  </a:ext>
                </a:extLst>
              </a:tr>
            </a:tbl>
          </a:graphicData>
        </a:graphic>
      </p:graphicFrame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E8868BE-EC4C-4B52-9F0B-1ED1FB4F48A1}"/>
              </a:ext>
            </a:extLst>
          </p:cNvPr>
          <p:cNvCxnSpPr/>
          <p:nvPr/>
        </p:nvCxnSpPr>
        <p:spPr>
          <a:xfrm>
            <a:off x="6153028" y="180420"/>
            <a:ext cx="0" cy="169164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E66A0E5-A2A4-4CCD-8DB5-A078C4191D74}"/>
              </a:ext>
            </a:extLst>
          </p:cNvPr>
          <p:cNvCxnSpPr/>
          <p:nvPr/>
        </p:nvCxnSpPr>
        <p:spPr>
          <a:xfrm>
            <a:off x="6146147" y="2190672"/>
            <a:ext cx="0" cy="169164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CAB08B9-5BB8-4AC1-89C0-AFF1C28DE3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3623366"/>
              </p:ext>
            </p:extLst>
          </p:nvPr>
        </p:nvGraphicFramePr>
        <p:xfrm>
          <a:off x="1070741" y="4112878"/>
          <a:ext cx="7470765" cy="1691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29888">
                  <a:extLst>
                    <a:ext uri="{9D8B030D-6E8A-4147-A177-3AD203B41FA5}">
                      <a16:colId xmlns:a16="http://schemas.microsoft.com/office/drawing/2014/main" val="1172852152"/>
                    </a:ext>
                  </a:extLst>
                </a:gridCol>
                <a:gridCol w="925440">
                  <a:extLst>
                    <a:ext uri="{9D8B030D-6E8A-4147-A177-3AD203B41FA5}">
                      <a16:colId xmlns:a16="http://schemas.microsoft.com/office/drawing/2014/main" val="837382183"/>
                    </a:ext>
                  </a:extLst>
                </a:gridCol>
                <a:gridCol w="926199">
                  <a:extLst>
                    <a:ext uri="{9D8B030D-6E8A-4147-A177-3AD203B41FA5}">
                      <a16:colId xmlns:a16="http://schemas.microsoft.com/office/drawing/2014/main" val="2220069136"/>
                    </a:ext>
                  </a:extLst>
                </a:gridCol>
                <a:gridCol w="1055984">
                  <a:extLst>
                    <a:ext uri="{9D8B030D-6E8A-4147-A177-3AD203B41FA5}">
                      <a16:colId xmlns:a16="http://schemas.microsoft.com/office/drawing/2014/main" val="3098314229"/>
                    </a:ext>
                  </a:extLst>
                </a:gridCol>
                <a:gridCol w="1333254">
                  <a:extLst>
                    <a:ext uri="{9D8B030D-6E8A-4147-A177-3AD203B41FA5}">
                      <a16:colId xmlns:a16="http://schemas.microsoft.com/office/drawing/2014/main" val="2629584349"/>
                    </a:ext>
                  </a:extLst>
                </a:gridCol>
              </a:tblGrid>
              <a:tr h="191159">
                <a:tc>
                  <a:txBody>
                    <a:bodyPr/>
                    <a:lstStyle/>
                    <a:p>
                      <a:r>
                        <a:rPr lang="en-US" sz="1600"/>
                        <a:t>[He would [go]]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err="1"/>
                        <a:t>AlignR</a:t>
                      </a:r>
                      <a:br>
                        <a:rPr lang="en-US" sz="1600"/>
                      </a:br>
                      <a:r>
                        <a:rPr lang="en-US" sz="1600"/>
                        <a:t>(P, 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Match</a:t>
                      </a:r>
                      <a:br>
                        <a:rPr lang="en-US" sz="1600"/>
                      </a:br>
                      <a:r>
                        <a:rPr lang="en-US" sz="1600"/>
                        <a:t>(</a:t>
                      </a:r>
                      <a:r>
                        <a:rPr lang="el-GR" sz="1600"/>
                        <a:t>ω</a:t>
                      </a:r>
                      <a:r>
                        <a:rPr lang="en-US" sz="1600"/>
                        <a:t>, Lex)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err="1"/>
                        <a:t>NoHiatus</a:t>
                      </a:r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  <a:r>
                        <a:rPr lang="en-US" sz="1600" err="1"/>
                        <a:t>CatSyll</a:t>
                      </a:r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37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 </a:t>
                      </a:r>
                      <a:r>
                        <a:rPr lang="en-US" sz="1600" dirty="0">
                          <a:sym typeface="Wingdings" panose="05000000000000000000" pitchFamily="2" charset="2"/>
                        </a:rPr>
                        <a:t></a:t>
                      </a:r>
                      <a:r>
                        <a:rPr lang="en-US" sz="1600" dirty="0"/>
                        <a:t> (</a:t>
                      </a:r>
                      <a:r>
                        <a:rPr lang="en-US" sz="1600" baseline="-25000" dirty="0"/>
                        <a:t>φ</a:t>
                      </a:r>
                      <a:r>
                        <a:rPr lang="en-US" sz="1600" dirty="0"/>
                        <a:t> (</a:t>
                      </a:r>
                      <a:r>
                        <a:rPr lang="el-GR" sz="1600" baseline="-25000" dirty="0"/>
                        <a:t>ω</a:t>
                      </a:r>
                      <a:r>
                        <a:rPr lang="en-US" sz="1600" dirty="0"/>
                        <a:t> he) (</a:t>
                      </a:r>
                      <a:r>
                        <a:rPr lang="el-GR" sz="1600" baseline="-25000" dirty="0"/>
                        <a:t>ω</a:t>
                      </a:r>
                      <a:r>
                        <a:rPr lang="en-US" sz="1600" baseline="-25000" dirty="0"/>
                        <a:t> </a:t>
                      </a:r>
                      <a:r>
                        <a:rPr lang="en-US" sz="1600" dirty="0" err="1"/>
                        <a:t>wʊd</a:t>
                      </a:r>
                      <a:r>
                        <a:rPr lang="en-US" sz="1600" dirty="0"/>
                        <a:t>) (</a:t>
                      </a:r>
                      <a:r>
                        <a:rPr lang="en-US" sz="1600" baseline="-25000" dirty="0"/>
                        <a:t>φ</a:t>
                      </a:r>
                      <a:r>
                        <a:rPr lang="en-US" sz="1600" dirty="0"/>
                        <a:t> (</a:t>
                      </a:r>
                      <a:r>
                        <a:rPr lang="el-GR" sz="1600" baseline="-25000" dirty="0"/>
                        <a:t>ω</a:t>
                      </a:r>
                      <a:r>
                        <a:rPr lang="en-US" sz="1600" baseline="-25000" dirty="0"/>
                        <a:t> </a:t>
                      </a:r>
                      <a:r>
                        <a:rPr lang="en-US" sz="1600" dirty="0"/>
                        <a:t>go)))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**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0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     (</a:t>
                      </a:r>
                      <a:r>
                        <a:rPr lang="en-US" sz="1600" baseline="-25000" dirty="0"/>
                        <a:t>φ</a:t>
                      </a:r>
                      <a:r>
                        <a:rPr lang="en-US" sz="1600" dirty="0"/>
                        <a:t> (</a:t>
                      </a:r>
                      <a:r>
                        <a:rPr lang="el-GR" sz="1600" baseline="-25000" dirty="0"/>
                        <a:t>ω</a:t>
                      </a:r>
                      <a:r>
                        <a:rPr lang="en-US" sz="1600" dirty="0"/>
                        <a:t> he </a:t>
                      </a:r>
                      <a:r>
                        <a:rPr lang="en-US" sz="1600" dirty="0" err="1"/>
                        <a:t>əd</a:t>
                      </a:r>
                      <a:r>
                        <a:rPr lang="en-US" sz="1600" dirty="0"/>
                        <a:t>) (</a:t>
                      </a:r>
                      <a:r>
                        <a:rPr lang="en-US" sz="1600" baseline="-25000" dirty="0"/>
                        <a:t>φ</a:t>
                      </a:r>
                      <a:r>
                        <a:rPr lang="en-US" sz="1600" dirty="0"/>
                        <a:t> (</a:t>
                      </a:r>
                      <a:r>
                        <a:rPr lang="el-GR" sz="1600" baseline="-25000" dirty="0"/>
                        <a:t>ω </a:t>
                      </a:r>
                      <a:r>
                        <a:rPr lang="en-US" sz="1600" dirty="0"/>
                        <a:t>go)))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759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ym typeface="Wingdings" panose="05000000000000000000" pitchFamily="2" charset="2"/>
                        </a:rPr>
                        <a:t>     </a:t>
                      </a:r>
                      <a:r>
                        <a:rPr lang="en-US" sz="1600" dirty="0"/>
                        <a:t>(</a:t>
                      </a:r>
                      <a:r>
                        <a:rPr lang="en-US" sz="1600" baseline="-25000" dirty="0"/>
                        <a:t>φ</a:t>
                      </a:r>
                      <a:r>
                        <a:rPr lang="en-US" sz="1600" dirty="0"/>
                        <a:t> (</a:t>
                      </a:r>
                      <a:r>
                        <a:rPr lang="el-GR" sz="1600" baseline="-25000" dirty="0"/>
                        <a:t>ω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hed</a:t>
                      </a:r>
                      <a:r>
                        <a:rPr lang="en-US" sz="1600" dirty="0"/>
                        <a:t>) (</a:t>
                      </a:r>
                      <a:r>
                        <a:rPr lang="en-US" sz="1600" baseline="-25000" dirty="0"/>
                        <a:t>φ</a:t>
                      </a:r>
                      <a:r>
                        <a:rPr lang="en-US" sz="1600" dirty="0"/>
                        <a:t> (</a:t>
                      </a:r>
                      <a:r>
                        <a:rPr lang="el-GR" sz="1600" baseline="-25000" dirty="0"/>
                        <a:t>ω </a:t>
                      </a:r>
                      <a:r>
                        <a:rPr lang="en-US" sz="1600" dirty="0"/>
                        <a:t>go)))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479787"/>
                  </a:ext>
                </a:extLst>
              </a:tr>
            </a:tbl>
          </a:graphicData>
        </a:graphic>
      </p:graphicFrame>
      <p:sp>
        <p:nvSpPr>
          <p:cNvPr id="16" name="Callout: Up Arrow 15">
            <a:extLst>
              <a:ext uri="{FF2B5EF4-FFF2-40B4-BE49-F238E27FC236}">
                <a16:creationId xmlns:a16="http://schemas.microsoft.com/office/drawing/2014/main" id="{C47C758C-1652-4A02-81E3-33A2C9B544A8}"/>
              </a:ext>
            </a:extLst>
          </p:cNvPr>
          <p:cNvSpPr/>
          <p:nvPr/>
        </p:nvSpPr>
        <p:spPr>
          <a:xfrm>
            <a:off x="4194441" y="5846262"/>
            <a:ext cx="1958587" cy="944347"/>
          </a:xfrm>
          <a:prstGeom prst="upArrowCallout">
            <a:avLst>
              <a:gd name="adj1" fmla="val 25000"/>
              <a:gd name="adj2" fmla="val 46240"/>
              <a:gd name="adj3" fmla="val 11928"/>
              <a:gd name="adj4" fmla="val 81844"/>
            </a:avLst>
          </a:prstGeom>
          <a:solidFill>
            <a:srgbClr val="43B7B0"/>
          </a:solidFill>
          <a:ln>
            <a:noFill/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/>
              <a:t>Do you use a weak form at all?</a:t>
            </a:r>
          </a:p>
        </p:txBody>
      </p:sp>
      <p:sp>
        <p:nvSpPr>
          <p:cNvPr id="17" name="Callout: Up Arrow 16">
            <a:extLst>
              <a:ext uri="{FF2B5EF4-FFF2-40B4-BE49-F238E27FC236}">
                <a16:creationId xmlns:a16="http://schemas.microsoft.com/office/drawing/2014/main" id="{2E39D80E-CE8A-406F-B5CE-B7CB1EBEA656}"/>
              </a:ext>
            </a:extLst>
          </p:cNvPr>
          <p:cNvSpPr/>
          <p:nvPr/>
        </p:nvSpPr>
        <p:spPr>
          <a:xfrm>
            <a:off x="6240533" y="5846262"/>
            <a:ext cx="2006765" cy="944347"/>
          </a:xfrm>
          <a:prstGeom prst="upArrowCallout">
            <a:avLst>
              <a:gd name="adj1" fmla="val 25000"/>
              <a:gd name="adj2" fmla="val 46240"/>
              <a:gd name="adj3" fmla="val 11928"/>
              <a:gd name="adj4" fmla="val 81844"/>
            </a:avLst>
          </a:prstGeom>
          <a:solidFill>
            <a:srgbClr val="43B7B0"/>
          </a:solidFill>
          <a:ln>
            <a:noFill/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/>
              <a:t>Do you further reduce a schwa?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927C280-D141-4A0C-9B37-A24D7D925999}"/>
              </a:ext>
            </a:extLst>
          </p:cNvPr>
          <p:cNvCxnSpPr/>
          <p:nvPr/>
        </p:nvCxnSpPr>
        <p:spPr>
          <a:xfrm>
            <a:off x="6153028" y="4112878"/>
            <a:ext cx="0" cy="169164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226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69CF3-46A4-4FD0-91C1-07334FCA1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challenger appears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2E7ACF-3A43-42B7-904C-81E4A5023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708" y="1063487"/>
            <a:ext cx="8164707" cy="564407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>
                <a:solidFill>
                  <a:schemeClr val="tx2"/>
                </a:solidFill>
              </a:rPr>
              <a:t>optimal</a:t>
            </a:r>
            <a:r>
              <a:rPr lang="en-US" dirty="0"/>
              <a:t> output is simply to delete the aux entirely!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nb-NO" dirty="0"/>
              <a:t>AAE </a:t>
            </a:r>
            <a:r>
              <a:rPr lang="nb-NO" dirty="0" err="1"/>
              <a:t>does</a:t>
            </a:r>
            <a:r>
              <a:rPr lang="nb-NO" dirty="0"/>
              <a:t> </a:t>
            </a:r>
            <a:r>
              <a:rPr lang="en-US" dirty="0"/>
              <a:t>this (at least for </a:t>
            </a:r>
            <a:r>
              <a:rPr lang="en-US" i="1" dirty="0"/>
              <a:t>be </a:t>
            </a:r>
            <a:r>
              <a:rPr lang="en-US" dirty="0"/>
              <a:t>and </a:t>
            </a:r>
            <a:r>
              <a:rPr lang="en-US" i="1" dirty="0"/>
              <a:t>have</a:t>
            </a:r>
            <a:r>
              <a:rPr lang="en-US" dirty="0"/>
              <a:t>), so it must be possible in principle</a:t>
            </a:r>
          </a:p>
          <a:p>
            <a:pPr lvl="1"/>
            <a:r>
              <a:rPr lang="en-US" dirty="0" err="1"/>
              <a:t>Labov</a:t>
            </a:r>
            <a:r>
              <a:rPr lang="en-US" dirty="0"/>
              <a:t> 1969 already notes the intimate link between aux-contraction and aux-deletion</a:t>
            </a:r>
          </a:p>
          <a:p>
            <a:r>
              <a:rPr lang="en-US" dirty="0"/>
              <a:t>And it’s possible in everyone’s (?) English </a:t>
            </a:r>
            <a:r>
              <a:rPr lang="en-US" b="1" dirty="0">
                <a:solidFill>
                  <a:schemeClr val="tx2"/>
                </a:solidFill>
              </a:rPr>
              <a:t>initially</a:t>
            </a:r>
            <a:r>
              <a:rPr lang="en-US" b="1" dirty="0"/>
              <a:t> </a:t>
            </a:r>
            <a:r>
              <a:rPr lang="en-US" dirty="0"/>
              <a:t>(but not medially): </a:t>
            </a:r>
            <a:r>
              <a:rPr lang="en-US" i="1" strike="sngStrike" dirty="0"/>
              <a:t>Is</a:t>
            </a:r>
            <a:r>
              <a:rPr lang="en-US" dirty="0"/>
              <a:t> </a:t>
            </a:r>
            <a:r>
              <a:rPr lang="en-US" i="1" dirty="0"/>
              <a:t>Lee sleeping? </a:t>
            </a:r>
            <a:r>
              <a:rPr lang="en-US" i="1" strike="sngStrike" dirty="0"/>
              <a:t>Have you</a:t>
            </a:r>
            <a:r>
              <a:rPr lang="en-US" i="1" dirty="0"/>
              <a:t> seen the film?</a:t>
            </a:r>
            <a:endParaRPr lang="en-US" dirty="0"/>
          </a:p>
          <a:p>
            <a:r>
              <a:rPr lang="en-US" dirty="0"/>
              <a:t>But it had better not be the </a:t>
            </a:r>
            <a:r>
              <a:rPr lang="en-US" b="1" dirty="0">
                <a:solidFill>
                  <a:schemeClr val="tx2"/>
                </a:solidFill>
              </a:rPr>
              <a:t>only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chemeClr val="tx2"/>
                </a:solidFill>
              </a:rPr>
              <a:t>optimal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/>
              <a:t>output</a:t>
            </a:r>
          </a:p>
          <a:p>
            <a:pPr marL="457200" lvl="1" indent="0">
              <a:buNone/>
            </a:pPr>
            <a:r>
              <a:rPr lang="en-US" dirty="0">
                <a:sym typeface="Wingdings" panose="05000000000000000000" pitchFamily="2" charset="2"/>
              </a:rPr>
              <a:t> we need a constraint against not realizing terminals, </a:t>
            </a:r>
            <a:r>
              <a:rPr lang="en-US" dirty="0">
                <a:solidFill>
                  <a:schemeClr val="tx2"/>
                </a:solidFill>
                <a:sym typeface="Wingdings" panose="05000000000000000000" pitchFamily="2" charset="2"/>
              </a:rPr>
              <a:t>Realize</a:t>
            </a:r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3344679-D48B-4179-B7D4-A1030F839C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7445238"/>
              </p:ext>
            </p:extLst>
          </p:nvPr>
        </p:nvGraphicFramePr>
        <p:xfrm>
          <a:off x="1131267" y="1643121"/>
          <a:ext cx="7470765" cy="165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11525">
                  <a:extLst>
                    <a:ext uri="{9D8B030D-6E8A-4147-A177-3AD203B41FA5}">
                      <a16:colId xmlns:a16="http://schemas.microsoft.com/office/drawing/2014/main" val="1172852152"/>
                    </a:ext>
                  </a:extLst>
                </a:gridCol>
                <a:gridCol w="955696">
                  <a:extLst>
                    <a:ext uri="{9D8B030D-6E8A-4147-A177-3AD203B41FA5}">
                      <a16:colId xmlns:a16="http://schemas.microsoft.com/office/drawing/2014/main" val="837382183"/>
                    </a:ext>
                  </a:extLst>
                </a:gridCol>
                <a:gridCol w="843607">
                  <a:extLst>
                    <a:ext uri="{9D8B030D-6E8A-4147-A177-3AD203B41FA5}">
                      <a16:colId xmlns:a16="http://schemas.microsoft.com/office/drawing/2014/main" val="2220069136"/>
                    </a:ext>
                  </a:extLst>
                </a:gridCol>
                <a:gridCol w="943897">
                  <a:extLst>
                    <a:ext uri="{9D8B030D-6E8A-4147-A177-3AD203B41FA5}">
                      <a16:colId xmlns:a16="http://schemas.microsoft.com/office/drawing/2014/main" val="3098314229"/>
                    </a:ext>
                  </a:extLst>
                </a:gridCol>
                <a:gridCol w="1216040">
                  <a:extLst>
                    <a:ext uri="{9D8B030D-6E8A-4147-A177-3AD203B41FA5}">
                      <a16:colId xmlns:a16="http://schemas.microsoft.com/office/drawing/2014/main" val="2629584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[[Lee] 3sg.</a:t>
                      </a:r>
                      <a:r>
                        <a:rPr lang="en-US" sz="1600" strike="noStrike" cap="small" baseline="0"/>
                        <a:t>be</a:t>
                      </a:r>
                      <a:r>
                        <a:rPr lang="en-US" sz="1600"/>
                        <a:t> [sleeping]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Match</a:t>
                      </a:r>
                      <a:br>
                        <a:rPr lang="en-US" sz="1600"/>
                      </a:br>
                      <a:r>
                        <a:rPr lang="en-US" sz="1600"/>
                        <a:t>(</a:t>
                      </a:r>
                      <a:r>
                        <a:rPr lang="el-GR" sz="1600"/>
                        <a:t>ω</a:t>
                      </a:r>
                      <a:r>
                        <a:rPr lang="en-US" sz="1600"/>
                        <a:t>, Lex)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err="1"/>
                        <a:t>AlignR</a:t>
                      </a:r>
                      <a:br>
                        <a:rPr lang="en-US" sz="1600"/>
                      </a:br>
                      <a:r>
                        <a:rPr lang="en-US" sz="1600"/>
                        <a:t>(P, S)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  <a:r>
                        <a:rPr lang="en-US" sz="1600" err="1"/>
                        <a:t>CatSyll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err="1"/>
                        <a:t>NoHiatus</a:t>
                      </a:r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37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ym typeface="Wingdings" panose="05000000000000000000" pitchFamily="2" charset="2"/>
                        </a:rPr>
                        <a:t> </a:t>
                      </a:r>
                      <a:r>
                        <a:rPr lang="en-US" sz="1600"/>
                        <a:t>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/>
                        <a:t> Lee))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 baseline="-25000"/>
                        <a:t> </a:t>
                      </a:r>
                      <a:r>
                        <a:rPr lang="en-US" sz="1600" err="1"/>
                        <a:t>ɪz</a:t>
                      </a:r>
                      <a:r>
                        <a:rPr lang="en-US" sz="1600"/>
                        <a:t>)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 baseline="-25000"/>
                        <a:t> </a:t>
                      </a:r>
                      <a:r>
                        <a:rPr lang="en-US" sz="1600"/>
                        <a:t>sleeping)))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0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>
                          <a:sym typeface="Wingdings" panose="05000000000000000000" pitchFamily="2" charset="2"/>
                        </a:rPr>
                        <a:t></a:t>
                      </a:r>
                      <a:r>
                        <a:rPr lang="en-US" sz="1600"/>
                        <a:t>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/>
                        <a:t> </a:t>
                      </a:r>
                      <a:r>
                        <a:rPr lang="en-US" sz="1600" err="1"/>
                        <a:t>Leez</a:t>
                      </a:r>
                      <a:r>
                        <a:rPr lang="en-US" sz="1600"/>
                        <a:t>))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 baseline="-25000"/>
                        <a:t> </a:t>
                      </a:r>
                      <a:r>
                        <a:rPr lang="en-US" sz="1600"/>
                        <a:t>sleeping)))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479787"/>
                  </a:ext>
                </a:extLst>
              </a:tr>
              <a:tr h="324389">
                <a:tc>
                  <a:txBody>
                    <a:bodyPr/>
                    <a:lstStyle/>
                    <a:p>
                      <a:r>
                        <a:rPr lang="en-US" sz="1600">
                          <a:sym typeface="Wingdings" panose="05000000000000000000" pitchFamily="2" charset="2"/>
                        </a:rPr>
                        <a:t></a:t>
                      </a:r>
                      <a:r>
                        <a:rPr lang="en-US" sz="1600" b="0"/>
                        <a:t>(</a:t>
                      </a:r>
                      <a:r>
                        <a:rPr lang="en-US" sz="1600" b="0" baseline="-25000"/>
                        <a:t>φ</a:t>
                      </a:r>
                      <a:r>
                        <a:rPr lang="en-US" sz="1600" b="0"/>
                        <a:t> (</a:t>
                      </a:r>
                      <a:r>
                        <a:rPr lang="en-US" sz="1600" b="0" baseline="-25000"/>
                        <a:t>φ</a:t>
                      </a:r>
                      <a:r>
                        <a:rPr lang="en-US" sz="1600" b="0"/>
                        <a:t> (</a:t>
                      </a:r>
                      <a:r>
                        <a:rPr lang="el-GR" sz="1600" b="0" baseline="-25000"/>
                        <a:t>ω</a:t>
                      </a:r>
                      <a:r>
                        <a:rPr lang="en-US" sz="1600" b="0"/>
                        <a:t> Lee)) (</a:t>
                      </a:r>
                      <a:r>
                        <a:rPr lang="en-US" sz="1600" b="0" baseline="-25000"/>
                        <a:t>φ</a:t>
                      </a:r>
                      <a:r>
                        <a:rPr lang="en-US" sz="1600" b="0"/>
                        <a:t> (</a:t>
                      </a:r>
                      <a:r>
                        <a:rPr lang="el-GR" sz="1600" b="0" baseline="-25000"/>
                        <a:t>ω</a:t>
                      </a:r>
                      <a:r>
                        <a:rPr lang="en-US" sz="1600" b="0" baseline="-25000"/>
                        <a:t> </a:t>
                      </a:r>
                      <a:r>
                        <a:rPr lang="en-US" sz="1600" b="0"/>
                        <a:t>sleeping)))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8020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37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2884C-78C0-4CE0-9B96-C149E3244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Left-edge and medial deletion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DF809-7CA9-4CA6-9FE7-6B0234E95B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err="1"/>
              <a:t>StrongStart</a:t>
            </a:r>
            <a:r>
              <a:rPr lang="en-US"/>
              <a:t>: (roughly) utterances start with </a:t>
            </a:r>
            <a:r>
              <a:rPr lang="en-US" err="1"/>
              <a:t>φs</a:t>
            </a:r>
            <a:r>
              <a:rPr lang="en-US"/>
              <a:t>. (Selkirk 2011, used by Weir 2012, 2022 for the left-edge deletion cases)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2869D30-C4E8-40F4-8CC9-2CCEC7E8AF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0806376"/>
              </p:ext>
            </p:extLst>
          </p:nvPr>
        </p:nvGraphicFramePr>
        <p:xfrm>
          <a:off x="1066373" y="2372272"/>
          <a:ext cx="7865250" cy="132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77183">
                  <a:extLst>
                    <a:ext uri="{9D8B030D-6E8A-4147-A177-3AD203B41FA5}">
                      <a16:colId xmlns:a16="http://schemas.microsoft.com/office/drawing/2014/main" val="1172852152"/>
                    </a:ext>
                  </a:extLst>
                </a:gridCol>
                <a:gridCol w="802127">
                  <a:extLst>
                    <a:ext uri="{9D8B030D-6E8A-4147-A177-3AD203B41FA5}">
                      <a16:colId xmlns:a16="http://schemas.microsoft.com/office/drawing/2014/main" val="837382183"/>
                    </a:ext>
                  </a:extLst>
                </a:gridCol>
                <a:gridCol w="879003">
                  <a:extLst>
                    <a:ext uri="{9D8B030D-6E8A-4147-A177-3AD203B41FA5}">
                      <a16:colId xmlns:a16="http://schemas.microsoft.com/office/drawing/2014/main" val="2220069136"/>
                    </a:ext>
                  </a:extLst>
                </a:gridCol>
                <a:gridCol w="879004">
                  <a:extLst>
                    <a:ext uri="{9D8B030D-6E8A-4147-A177-3AD203B41FA5}">
                      <a16:colId xmlns:a16="http://schemas.microsoft.com/office/drawing/2014/main" val="3098314229"/>
                    </a:ext>
                  </a:extLst>
                </a:gridCol>
                <a:gridCol w="1527933">
                  <a:extLst>
                    <a:ext uri="{9D8B030D-6E8A-4147-A177-3AD203B41FA5}">
                      <a16:colId xmlns:a16="http://schemas.microsoft.com/office/drawing/2014/main" val="2629584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Q-3sg.</a:t>
                      </a:r>
                      <a:r>
                        <a:rPr lang="en-US" sz="1600" strike="noStrike" cap="small" baseline="0"/>
                        <a:t>be</a:t>
                      </a:r>
                      <a:r>
                        <a:rPr lang="en-US" sz="1600"/>
                        <a:t> [[Lee] [sleeping]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err="1"/>
                        <a:t>StrSt</a:t>
                      </a:r>
                      <a:endParaRPr lang="en-US" sz="160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Realize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err="1"/>
                        <a:t>AlignR</a:t>
                      </a:r>
                      <a:br>
                        <a:rPr lang="en-US" sz="1600"/>
                      </a:br>
                      <a:r>
                        <a:rPr lang="en-US" sz="1600"/>
                        <a:t>(P, S)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Match</a:t>
                      </a:r>
                      <a:br>
                        <a:rPr lang="en-US" sz="1600"/>
                      </a:br>
                      <a:r>
                        <a:rPr lang="en-US" sz="1600"/>
                        <a:t>(</a:t>
                      </a:r>
                      <a:r>
                        <a:rPr lang="el-GR" sz="1600"/>
                        <a:t>ω</a:t>
                      </a:r>
                      <a:r>
                        <a:rPr lang="en-US" sz="1600"/>
                        <a:t>, Lex)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37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 baseline="-25000"/>
                        <a:t> </a:t>
                      </a:r>
                      <a:r>
                        <a:rPr lang="en-US" sz="1600" err="1"/>
                        <a:t>ɪz</a:t>
                      </a:r>
                      <a:r>
                        <a:rPr lang="en-US" sz="1600"/>
                        <a:t>)</a:t>
                      </a:r>
                      <a:r>
                        <a:rPr lang="en-US" sz="1600"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600"/>
                        <a:t>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/>
                        <a:t> Lee))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 baseline="-25000"/>
                        <a:t> </a:t>
                      </a:r>
                      <a:r>
                        <a:rPr lang="en-US" sz="1600"/>
                        <a:t>sleeping)))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0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/>
                        <a:t> Lee))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 baseline="-25000"/>
                        <a:t> </a:t>
                      </a:r>
                      <a:r>
                        <a:rPr lang="en-US" sz="1600"/>
                        <a:t>sleeping)))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47978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A98922B-55C7-41E4-B35E-17B6BDFFAF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5779079"/>
              </p:ext>
            </p:extLst>
          </p:nvPr>
        </p:nvGraphicFramePr>
        <p:xfrm>
          <a:off x="1066373" y="4807722"/>
          <a:ext cx="7865250" cy="1691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77183">
                  <a:extLst>
                    <a:ext uri="{9D8B030D-6E8A-4147-A177-3AD203B41FA5}">
                      <a16:colId xmlns:a16="http://schemas.microsoft.com/office/drawing/2014/main" val="1172852152"/>
                    </a:ext>
                  </a:extLst>
                </a:gridCol>
                <a:gridCol w="802127">
                  <a:extLst>
                    <a:ext uri="{9D8B030D-6E8A-4147-A177-3AD203B41FA5}">
                      <a16:colId xmlns:a16="http://schemas.microsoft.com/office/drawing/2014/main" val="837382183"/>
                    </a:ext>
                  </a:extLst>
                </a:gridCol>
                <a:gridCol w="879003">
                  <a:extLst>
                    <a:ext uri="{9D8B030D-6E8A-4147-A177-3AD203B41FA5}">
                      <a16:colId xmlns:a16="http://schemas.microsoft.com/office/drawing/2014/main" val="2220069136"/>
                    </a:ext>
                  </a:extLst>
                </a:gridCol>
                <a:gridCol w="879004">
                  <a:extLst>
                    <a:ext uri="{9D8B030D-6E8A-4147-A177-3AD203B41FA5}">
                      <a16:colId xmlns:a16="http://schemas.microsoft.com/office/drawing/2014/main" val="3098314229"/>
                    </a:ext>
                  </a:extLst>
                </a:gridCol>
                <a:gridCol w="1527933">
                  <a:extLst>
                    <a:ext uri="{9D8B030D-6E8A-4147-A177-3AD203B41FA5}">
                      <a16:colId xmlns:a16="http://schemas.microsoft.com/office/drawing/2014/main" val="2629584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[[Lee] 3sg.</a:t>
                      </a:r>
                      <a:r>
                        <a:rPr lang="en-US" sz="1600" strike="noStrike" cap="small" baseline="0"/>
                        <a:t>be</a:t>
                      </a:r>
                      <a:r>
                        <a:rPr lang="en-US" sz="1600"/>
                        <a:t> [sleeping]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err="1"/>
                        <a:t>StrSt</a:t>
                      </a:r>
                      <a:endParaRPr lang="en-US" sz="160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Realize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err="1"/>
                        <a:t>AlignR</a:t>
                      </a:r>
                      <a:br>
                        <a:rPr lang="en-US" sz="1600"/>
                      </a:br>
                      <a:r>
                        <a:rPr lang="en-US" sz="1600"/>
                        <a:t>(P, S)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Match</a:t>
                      </a:r>
                      <a:br>
                        <a:rPr lang="en-US" sz="1600"/>
                      </a:br>
                      <a:r>
                        <a:rPr lang="en-US" sz="1600"/>
                        <a:t>(</a:t>
                      </a:r>
                      <a:r>
                        <a:rPr lang="el-GR" sz="1600"/>
                        <a:t>ω</a:t>
                      </a:r>
                      <a:r>
                        <a:rPr lang="en-US" sz="1600"/>
                        <a:t>, Lex)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37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/>
                        <a:t> Lee))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 baseline="-25000"/>
                        <a:t> </a:t>
                      </a:r>
                      <a:r>
                        <a:rPr lang="en-US" sz="1600" err="1"/>
                        <a:t>ɪz</a:t>
                      </a:r>
                      <a:r>
                        <a:rPr lang="en-US" sz="1600"/>
                        <a:t>)</a:t>
                      </a:r>
                      <a:r>
                        <a:rPr lang="en-US" sz="1600"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600"/>
                        <a:t>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 baseline="-25000"/>
                        <a:t> </a:t>
                      </a:r>
                      <a:r>
                        <a:rPr lang="en-US" sz="1600"/>
                        <a:t>sleeping)))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0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/>
                        <a:t> </a:t>
                      </a:r>
                      <a:r>
                        <a:rPr lang="en-US" sz="1600" err="1"/>
                        <a:t>Leez</a:t>
                      </a:r>
                      <a:r>
                        <a:rPr lang="en-US" sz="1600"/>
                        <a:t>))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 baseline="-25000"/>
                        <a:t> </a:t>
                      </a:r>
                      <a:r>
                        <a:rPr lang="en-US" sz="1600"/>
                        <a:t>sleeping)))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479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/>
                        <a:t>(</a:t>
                      </a:r>
                      <a:r>
                        <a:rPr lang="en-US" sz="1600" b="0" baseline="-25000"/>
                        <a:t>φ</a:t>
                      </a:r>
                      <a:r>
                        <a:rPr lang="en-US" sz="1600" b="0"/>
                        <a:t> (</a:t>
                      </a:r>
                      <a:r>
                        <a:rPr lang="en-US" sz="1600" b="0" baseline="-25000"/>
                        <a:t>φ</a:t>
                      </a:r>
                      <a:r>
                        <a:rPr lang="en-US" sz="1600" b="0"/>
                        <a:t> (</a:t>
                      </a:r>
                      <a:r>
                        <a:rPr lang="el-GR" sz="1600" b="0" baseline="-25000"/>
                        <a:t>ω</a:t>
                      </a:r>
                      <a:r>
                        <a:rPr lang="en-US" sz="1600" b="0"/>
                        <a:t> Lee)) (</a:t>
                      </a:r>
                      <a:r>
                        <a:rPr lang="en-US" sz="1600" b="0" baseline="-25000"/>
                        <a:t>φ</a:t>
                      </a:r>
                      <a:r>
                        <a:rPr lang="en-US" sz="1600" b="0"/>
                        <a:t> (</a:t>
                      </a:r>
                      <a:r>
                        <a:rPr lang="el-GR" sz="1600" b="0" baseline="-25000"/>
                        <a:t>ω</a:t>
                      </a:r>
                      <a:r>
                        <a:rPr lang="en-US" sz="1600" b="0" baseline="-25000"/>
                        <a:t> </a:t>
                      </a:r>
                      <a:r>
                        <a:rPr lang="en-US" sz="1600" b="0"/>
                        <a:t>sleeping)))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*!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628114"/>
                  </a:ext>
                </a:extLst>
              </a:tr>
            </a:tbl>
          </a:graphicData>
        </a:graphic>
      </p:graphicFrame>
      <p:sp>
        <p:nvSpPr>
          <p:cNvPr id="6" name="Callout: Left-Right Arrow 5">
            <a:extLst>
              <a:ext uri="{FF2B5EF4-FFF2-40B4-BE49-F238E27FC236}">
                <a16:creationId xmlns:a16="http://schemas.microsoft.com/office/drawing/2014/main" id="{5B1EE7A1-6A1D-4C0A-92F0-B648E9BFE500}"/>
              </a:ext>
            </a:extLst>
          </p:cNvPr>
          <p:cNvSpPr/>
          <p:nvPr/>
        </p:nvSpPr>
        <p:spPr>
          <a:xfrm rot="5400000">
            <a:off x="5978607" y="2176476"/>
            <a:ext cx="1012516" cy="4144296"/>
          </a:xfrm>
          <a:prstGeom prst="leftRightArrowCallout">
            <a:avLst>
              <a:gd name="adj1" fmla="val 12182"/>
              <a:gd name="adj2" fmla="val 25000"/>
              <a:gd name="adj3" fmla="val 3676"/>
              <a:gd name="adj4" fmla="val 78421"/>
            </a:avLst>
          </a:prstGeom>
          <a:solidFill>
            <a:srgbClr val="43B7B0"/>
          </a:solidFill>
          <a:ln>
            <a:noFill/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/>
              <a:t>Realize can only ‘float’ this low in mainstream English: no medial deletion</a:t>
            </a:r>
          </a:p>
        </p:txBody>
      </p:sp>
    </p:spTree>
    <p:extLst>
      <p:ext uri="{BB962C8B-B14F-4D97-AF65-F5344CB8AC3E}">
        <p14:creationId xmlns:p14="http://schemas.microsoft.com/office/powerpoint/2010/main" val="3640864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859F7-166F-41CD-A8DD-0BBDF3545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Medial deletion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7067629-4F1A-4F52-9CFA-D9FA0AF37A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1781634"/>
              </p:ext>
            </p:extLst>
          </p:nvPr>
        </p:nvGraphicFramePr>
        <p:xfrm>
          <a:off x="965705" y="1271059"/>
          <a:ext cx="7806637" cy="1691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88019">
                  <a:extLst>
                    <a:ext uri="{9D8B030D-6E8A-4147-A177-3AD203B41FA5}">
                      <a16:colId xmlns:a16="http://schemas.microsoft.com/office/drawing/2014/main" val="1172852152"/>
                    </a:ext>
                  </a:extLst>
                </a:gridCol>
                <a:gridCol w="684325">
                  <a:extLst>
                    <a:ext uri="{9D8B030D-6E8A-4147-A177-3AD203B41FA5}">
                      <a16:colId xmlns:a16="http://schemas.microsoft.com/office/drawing/2014/main" val="837382183"/>
                    </a:ext>
                  </a:extLst>
                </a:gridCol>
                <a:gridCol w="973394">
                  <a:extLst>
                    <a:ext uri="{9D8B030D-6E8A-4147-A177-3AD203B41FA5}">
                      <a16:colId xmlns:a16="http://schemas.microsoft.com/office/drawing/2014/main" val="2220069136"/>
                    </a:ext>
                  </a:extLst>
                </a:gridCol>
                <a:gridCol w="879003">
                  <a:extLst>
                    <a:ext uri="{9D8B030D-6E8A-4147-A177-3AD203B41FA5}">
                      <a16:colId xmlns:a16="http://schemas.microsoft.com/office/drawing/2014/main" val="3098314229"/>
                    </a:ext>
                  </a:extLst>
                </a:gridCol>
                <a:gridCol w="908501">
                  <a:extLst>
                    <a:ext uri="{9D8B030D-6E8A-4147-A177-3AD203B41FA5}">
                      <a16:colId xmlns:a16="http://schemas.microsoft.com/office/drawing/2014/main" val="2629584349"/>
                    </a:ext>
                  </a:extLst>
                </a:gridCol>
                <a:gridCol w="973395">
                  <a:extLst>
                    <a:ext uri="{9D8B030D-6E8A-4147-A177-3AD203B41FA5}">
                      <a16:colId xmlns:a16="http://schemas.microsoft.com/office/drawing/2014/main" val="559443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[[Lee] 3sg.</a:t>
                      </a:r>
                      <a:r>
                        <a:rPr lang="en-US" sz="1600" strike="noStrike" cap="small" baseline="0"/>
                        <a:t>be</a:t>
                      </a:r>
                      <a:r>
                        <a:rPr lang="en-US" sz="1600"/>
                        <a:t> [sleeping]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err="1"/>
                        <a:t>StrSt</a:t>
                      </a:r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Match</a:t>
                      </a:r>
                      <a:br>
                        <a:rPr lang="en-US" sz="1600"/>
                      </a:br>
                      <a:r>
                        <a:rPr lang="en-US" sz="1600"/>
                        <a:t>(</a:t>
                      </a:r>
                      <a:r>
                        <a:rPr lang="el-GR" sz="1600"/>
                        <a:t>ω</a:t>
                      </a:r>
                      <a:r>
                        <a:rPr lang="en-US" sz="1600"/>
                        <a:t>, Lex)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err="1"/>
                        <a:t>AlignR</a:t>
                      </a:r>
                      <a:br>
                        <a:rPr lang="en-US" sz="1600"/>
                      </a:br>
                      <a:r>
                        <a:rPr lang="en-US" sz="1600"/>
                        <a:t>(P, S)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</a:rPr>
                        <a:t>Realize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  <a:r>
                        <a:rPr lang="en-US" sz="1600" err="1"/>
                        <a:t>CatSyll</a:t>
                      </a:r>
                      <a:endParaRPr lang="en-US" sz="160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80937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/>
                        <a:t> Lee))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 baseline="-25000"/>
                        <a:t> </a:t>
                      </a:r>
                      <a:r>
                        <a:rPr lang="en-US" sz="1600" err="1"/>
                        <a:t>ɪz</a:t>
                      </a:r>
                      <a:r>
                        <a:rPr lang="en-US" sz="1600"/>
                        <a:t>)</a:t>
                      </a:r>
                      <a:r>
                        <a:rPr lang="en-US" sz="1600"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600"/>
                        <a:t>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 baseline="-25000"/>
                        <a:t> </a:t>
                      </a:r>
                      <a:r>
                        <a:rPr lang="en-US" sz="1600"/>
                        <a:t>sleeping)))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*!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6500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/>
                        <a:t> </a:t>
                      </a:r>
                      <a:r>
                        <a:rPr lang="en-US" sz="1600" err="1"/>
                        <a:t>Leez</a:t>
                      </a:r>
                      <a:r>
                        <a:rPr lang="en-US" sz="1600"/>
                        <a:t>)) (</a:t>
                      </a:r>
                      <a:r>
                        <a:rPr lang="en-US" sz="1600" baseline="-25000"/>
                        <a:t>φ</a:t>
                      </a:r>
                      <a:r>
                        <a:rPr lang="en-US" sz="1600"/>
                        <a:t> (</a:t>
                      </a:r>
                      <a:r>
                        <a:rPr lang="el-GR" sz="1600" baseline="-25000"/>
                        <a:t>ω</a:t>
                      </a:r>
                      <a:r>
                        <a:rPr lang="en-US" sz="1600" baseline="-25000"/>
                        <a:t> </a:t>
                      </a:r>
                      <a:r>
                        <a:rPr lang="en-US" sz="1600"/>
                        <a:t>sleeping)))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*!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70479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/>
                        <a:t>(</a:t>
                      </a:r>
                      <a:r>
                        <a:rPr lang="en-US" sz="1600" b="0" baseline="-25000"/>
                        <a:t>φ</a:t>
                      </a:r>
                      <a:r>
                        <a:rPr lang="en-US" sz="1600" b="0"/>
                        <a:t> (</a:t>
                      </a:r>
                      <a:r>
                        <a:rPr lang="en-US" sz="1600" b="0" baseline="-25000"/>
                        <a:t>φ</a:t>
                      </a:r>
                      <a:r>
                        <a:rPr lang="en-US" sz="1600" b="0"/>
                        <a:t> (</a:t>
                      </a:r>
                      <a:r>
                        <a:rPr lang="el-GR" sz="1600" b="0" baseline="-25000"/>
                        <a:t>ω</a:t>
                      </a:r>
                      <a:r>
                        <a:rPr lang="en-US" sz="1600" b="0"/>
                        <a:t> Lee)) (</a:t>
                      </a:r>
                      <a:r>
                        <a:rPr lang="en-US" sz="1600" b="0" baseline="-25000"/>
                        <a:t>φ</a:t>
                      </a:r>
                      <a:r>
                        <a:rPr lang="en-US" sz="1600" b="0"/>
                        <a:t> (</a:t>
                      </a:r>
                      <a:r>
                        <a:rPr lang="el-GR" sz="1600" b="0" baseline="-25000"/>
                        <a:t>ω</a:t>
                      </a:r>
                      <a:r>
                        <a:rPr lang="en-US" sz="1600" b="0" baseline="-25000"/>
                        <a:t> </a:t>
                      </a:r>
                      <a:r>
                        <a:rPr lang="en-US" sz="1600" b="0"/>
                        <a:t>sleeping)))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1862811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C7CA796-12F2-4E72-8187-2C7EF07AA015}"/>
              </a:ext>
            </a:extLst>
          </p:cNvPr>
          <p:cNvSpPr txBox="1"/>
          <p:nvPr/>
        </p:nvSpPr>
        <p:spPr>
          <a:xfrm>
            <a:off x="1046921" y="3312789"/>
            <a:ext cx="74072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If, for AAE speakers, Realize can ‘float’ as low as this (below </a:t>
            </a:r>
            <a:r>
              <a:rPr lang="en-US" sz="2400" dirty="0" err="1"/>
              <a:t>AlignR</a:t>
            </a:r>
            <a:r>
              <a:rPr lang="en-US" sz="2400" dirty="0"/>
              <a:t>(</a:t>
            </a:r>
            <a:r>
              <a:rPr lang="en-US" sz="2400" dirty="0" err="1"/>
              <a:t>Phon</a:t>
            </a:r>
            <a:r>
              <a:rPr lang="en-US" sz="2400" dirty="0"/>
              <a:t>, Syn) and Match(</a:t>
            </a:r>
            <a:r>
              <a:rPr lang="el-GR" sz="2400" dirty="0"/>
              <a:t>ω</a:t>
            </a:r>
            <a:r>
              <a:rPr lang="en-US" sz="2400" dirty="0"/>
              <a:t>, Lex)), then all the outputs (full </a:t>
            </a:r>
            <a:r>
              <a:rPr lang="en-US" sz="2400" i="1" dirty="0"/>
              <a:t>is</a:t>
            </a:r>
            <a:r>
              <a:rPr lang="en-US" sz="2400" dirty="0"/>
              <a:t>, </a:t>
            </a:r>
            <a:r>
              <a:rPr lang="en-US" sz="2400" i="1" dirty="0"/>
              <a:t>’s</a:t>
            </a:r>
            <a:r>
              <a:rPr lang="en-US" sz="2400" dirty="0"/>
              <a:t>, zero) are predicted.</a:t>
            </a:r>
          </a:p>
        </p:txBody>
      </p:sp>
    </p:spTree>
    <p:extLst>
      <p:ext uri="{BB962C8B-B14F-4D97-AF65-F5344CB8AC3E}">
        <p14:creationId xmlns:p14="http://schemas.microsoft.com/office/powerpoint/2010/main" val="41010110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C1F25-A9FF-4945-9062-851AC3E82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Registers, dialects, etc.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0CF20DC-C88A-4124-84BC-8FE7D6D319DD}"/>
              </a:ext>
            </a:extLst>
          </p:cNvPr>
          <p:cNvCxnSpPr>
            <a:cxnSpLocks/>
          </p:cNvCxnSpPr>
          <p:nvPr/>
        </p:nvCxnSpPr>
        <p:spPr>
          <a:xfrm>
            <a:off x="961601" y="2107547"/>
            <a:ext cx="771045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27E20F9-A122-4D0C-B3E8-6CDA12E085DB}"/>
              </a:ext>
            </a:extLst>
          </p:cNvPr>
          <p:cNvSpPr txBox="1"/>
          <p:nvPr/>
        </p:nvSpPr>
        <p:spPr>
          <a:xfrm>
            <a:off x="840672" y="1486645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err="1"/>
              <a:t>StrongStart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933E3F-DDDE-42A0-B1B6-FBCCDEB5891E}"/>
              </a:ext>
            </a:extLst>
          </p:cNvPr>
          <p:cNvSpPr txBox="1"/>
          <p:nvPr/>
        </p:nvSpPr>
        <p:spPr>
          <a:xfrm>
            <a:off x="3270223" y="1486645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Match(</a:t>
            </a:r>
            <a:r>
              <a:rPr lang="el-GR" sz="1800"/>
              <a:t>ω</a:t>
            </a:r>
            <a:r>
              <a:rPr lang="en-US" sz="1800"/>
              <a:t>, Lex)</a:t>
            </a: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B94A57-F44C-4CE6-A685-129A26CC09CF}"/>
              </a:ext>
            </a:extLst>
          </p:cNvPr>
          <p:cNvSpPr txBox="1"/>
          <p:nvPr/>
        </p:nvSpPr>
        <p:spPr>
          <a:xfrm>
            <a:off x="6336904" y="1486645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err="1"/>
              <a:t>NoHiatus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A38145-C16D-444C-AD27-94F6C7295224}"/>
              </a:ext>
            </a:extLst>
          </p:cNvPr>
          <p:cNvSpPr txBox="1"/>
          <p:nvPr/>
        </p:nvSpPr>
        <p:spPr>
          <a:xfrm>
            <a:off x="7108736" y="2336148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err="1"/>
              <a:t>CatSyll</a:t>
            </a:r>
            <a:endParaRPr lang="en-US"/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ABD6DBE8-CF27-4935-80D0-67B443C27F6B}"/>
              </a:ext>
            </a:extLst>
          </p:cNvPr>
          <p:cNvSpPr/>
          <p:nvPr/>
        </p:nvSpPr>
        <p:spPr>
          <a:xfrm rot="5400000">
            <a:off x="3999479" y="1126720"/>
            <a:ext cx="197627" cy="1656142"/>
          </a:xfrm>
          <a:prstGeom prst="leftBrace">
            <a:avLst>
              <a:gd name="adj1" fmla="val 128333"/>
              <a:gd name="adj2" fmla="val 56681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0CF8F948-72ED-4716-A315-AD64930B7C77}"/>
              </a:ext>
            </a:extLst>
          </p:cNvPr>
          <p:cNvSpPr/>
          <p:nvPr/>
        </p:nvSpPr>
        <p:spPr>
          <a:xfrm rot="5400000">
            <a:off x="6981158" y="1196616"/>
            <a:ext cx="197627" cy="1486138"/>
          </a:xfrm>
          <a:prstGeom prst="leftBrace">
            <a:avLst>
              <a:gd name="adj1" fmla="val 128333"/>
              <a:gd name="adj2" fmla="val 60549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Brace 13">
            <a:extLst>
              <a:ext uri="{FF2B5EF4-FFF2-40B4-BE49-F238E27FC236}">
                <a16:creationId xmlns:a16="http://schemas.microsoft.com/office/drawing/2014/main" id="{9782689D-6008-4E56-8025-B0E5C1EF759C}"/>
              </a:ext>
            </a:extLst>
          </p:cNvPr>
          <p:cNvSpPr/>
          <p:nvPr/>
        </p:nvSpPr>
        <p:spPr>
          <a:xfrm rot="16200000">
            <a:off x="4706957" y="1425474"/>
            <a:ext cx="197627" cy="1646605"/>
          </a:xfrm>
          <a:prstGeom prst="leftBrace">
            <a:avLst>
              <a:gd name="adj1" fmla="val 128333"/>
              <a:gd name="adj2" fmla="val 71405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Brace 14">
            <a:extLst>
              <a:ext uri="{FF2B5EF4-FFF2-40B4-BE49-F238E27FC236}">
                <a16:creationId xmlns:a16="http://schemas.microsoft.com/office/drawing/2014/main" id="{D9941785-34F4-4B53-A058-B1E200AB1657}"/>
              </a:ext>
            </a:extLst>
          </p:cNvPr>
          <p:cNvSpPr/>
          <p:nvPr/>
        </p:nvSpPr>
        <p:spPr>
          <a:xfrm rot="16200000">
            <a:off x="7501476" y="1583797"/>
            <a:ext cx="197627" cy="1353012"/>
          </a:xfrm>
          <a:prstGeom prst="leftBrace">
            <a:avLst>
              <a:gd name="adj1" fmla="val 128333"/>
              <a:gd name="adj2" fmla="val 61015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49902F9-95EC-41F9-9D78-777217640A24}"/>
              </a:ext>
            </a:extLst>
          </p:cNvPr>
          <p:cNvCxnSpPr>
            <a:cxnSpLocks/>
            <a:endCxn id="6" idx="2"/>
          </p:cNvCxnSpPr>
          <p:nvPr/>
        </p:nvCxnSpPr>
        <p:spPr>
          <a:xfrm flipV="1">
            <a:off x="1516498" y="1855977"/>
            <a:ext cx="0" cy="20915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Left Brace 19">
            <a:extLst>
              <a:ext uri="{FF2B5EF4-FFF2-40B4-BE49-F238E27FC236}">
                <a16:creationId xmlns:a16="http://schemas.microsoft.com/office/drawing/2014/main" id="{71F66879-9151-484A-B926-5D697E82511D}"/>
              </a:ext>
            </a:extLst>
          </p:cNvPr>
          <p:cNvSpPr/>
          <p:nvPr/>
        </p:nvSpPr>
        <p:spPr>
          <a:xfrm rot="16200000">
            <a:off x="1474847" y="2005777"/>
            <a:ext cx="825905" cy="1380449"/>
          </a:xfrm>
          <a:prstGeom prst="leftBrace">
            <a:avLst>
              <a:gd name="adj1" fmla="val 28505"/>
              <a:gd name="adj2" fmla="val 71405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D994B4-0C47-4E54-98C2-454E1B97EB24}"/>
              </a:ext>
            </a:extLst>
          </p:cNvPr>
          <p:cNvSpPr txBox="1"/>
          <p:nvPr/>
        </p:nvSpPr>
        <p:spPr>
          <a:xfrm>
            <a:off x="1683296" y="3120744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Realize (</a:t>
            </a:r>
            <a:r>
              <a:rPr lang="en-US" err="1"/>
              <a:t>StdE</a:t>
            </a:r>
            <a:r>
              <a:rPr lang="en-US"/>
              <a:t>)</a:t>
            </a:r>
          </a:p>
        </p:txBody>
      </p:sp>
      <p:sp>
        <p:nvSpPr>
          <p:cNvPr id="22" name="Left Brace 21">
            <a:extLst>
              <a:ext uri="{FF2B5EF4-FFF2-40B4-BE49-F238E27FC236}">
                <a16:creationId xmlns:a16="http://schemas.microsoft.com/office/drawing/2014/main" id="{FF6F7199-8561-461F-8AB8-16D066AE9751}"/>
              </a:ext>
            </a:extLst>
          </p:cNvPr>
          <p:cNvSpPr/>
          <p:nvPr/>
        </p:nvSpPr>
        <p:spPr>
          <a:xfrm rot="16200000">
            <a:off x="3030804" y="1712734"/>
            <a:ext cx="825905" cy="4498253"/>
          </a:xfrm>
          <a:prstGeom prst="leftBrace">
            <a:avLst>
              <a:gd name="adj1" fmla="val 28505"/>
              <a:gd name="adj2" fmla="val 71405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6AE976-2D59-4740-A317-9D7E4D6C03C7}"/>
              </a:ext>
            </a:extLst>
          </p:cNvPr>
          <p:cNvSpPr txBox="1"/>
          <p:nvPr/>
        </p:nvSpPr>
        <p:spPr>
          <a:xfrm>
            <a:off x="3865069" y="4445438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Realize (AAE)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595517F-42F7-4EB4-897D-7062FE1A813C}"/>
              </a:ext>
            </a:extLst>
          </p:cNvPr>
          <p:cNvSpPr txBox="1"/>
          <p:nvPr/>
        </p:nvSpPr>
        <p:spPr>
          <a:xfrm>
            <a:off x="1362751" y="4931436"/>
            <a:ext cx="70379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Any individual speaker lets constraints ‘float’ within certain boundaries.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A dialectal difference: for AAE speakers, Realize can ‘float’ lower (i.e. allow deletion in more contexts)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8E59D6-5B2D-4ACD-9577-CFA7AE5CBE76}"/>
              </a:ext>
            </a:extLst>
          </p:cNvPr>
          <p:cNvSpPr txBox="1"/>
          <p:nvPr/>
        </p:nvSpPr>
        <p:spPr>
          <a:xfrm>
            <a:off x="280145" y="2211415"/>
            <a:ext cx="663686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/>
              <a:t>Higher</a:t>
            </a:r>
          </a:p>
          <a:p>
            <a:r>
              <a:rPr lang="en-US" sz="1200"/>
              <a:t>ranked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4E964D4-5CE2-40B3-9A47-276D84CC9F98}"/>
              </a:ext>
            </a:extLst>
          </p:cNvPr>
          <p:cNvSpPr txBox="1"/>
          <p:nvPr/>
        </p:nvSpPr>
        <p:spPr>
          <a:xfrm>
            <a:off x="8411002" y="2211415"/>
            <a:ext cx="663686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/>
              <a:t>Lower</a:t>
            </a:r>
          </a:p>
          <a:p>
            <a:r>
              <a:rPr lang="en-US" sz="1200"/>
              <a:t>ranked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B89737A-0380-454D-889F-65B1339A4793}"/>
              </a:ext>
            </a:extLst>
          </p:cNvPr>
          <p:cNvSpPr txBox="1"/>
          <p:nvPr/>
        </p:nvSpPr>
        <p:spPr>
          <a:xfrm>
            <a:off x="4504158" y="2390004"/>
            <a:ext cx="1579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err="1"/>
              <a:t>AlignR</a:t>
            </a:r>
            <a:r>
              <a:rPr lang="en-US"/>
              <a:t>(P, S)</a:t>
            </a:r>
          </a:p>
        </p:txBody>
      </p:sp>
    </p:spTree>
    <p:extLst>
      <p:ext uri="{BB962C8B-B14F-4D97-AF65-F5344CB8AC3E}">
        <p14:creationId xmlns:p14="http://schemas.microsoft.com/office/powerpoint/2010/main" val="361530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518C3-589E-4B44-9C4C-F2C9D58E2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4628" y="274638"/>
            <a:ext cx="7407404" cy="584775"/>
          </a:xfrm>
        </p:spPr>
        <p:txBody>
          <a:bodyPr/>
          <a:lstStyle/>
          <a:p>
            <a:r>
              <a:rPr lang="en-US" sz="3200"/>
              <a:t>OT theories of floating constraints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8D9E5-6C41-4B92-A2AB-8C04B1692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4627" y="1063487"/>
            <a:ext cx="7595411" cy="5357759"/>
          </a:xfrm>
        </p:spPr>
        <p:txBody>
          <a:bodyPr/>
          <a:lstStyle/>
          <a:p>
            <a:r>
              <a:rPr lang="en-US" err="1"/>
              <a:t>Anttila</a:t>
            </a:r>
            <a:r>
              <a:rPr lang="en-US"/>
              <a:t> 1997: constraints are a partially ordered set, total order is stochastically determined at each utterance</a:t>
            </a:r>
          </a:p>
          <a:p>
            <a:r>
              <a:rPr lang="en-US"/>
              <a:t>Stochastic OT (/‘Noisy’ Harmonic Grammar): each constraint has a weight attached; the weight of each constraint is subject to a stochastic amount of noise at each utterance (Hayes 2017 for an overview)</a:t>
            </a:r>
          </a:p>
          <a:p>
            <a:pPr lvl="1"/>
            <a:r>
              <a:rPr lang="en-US"/>
              <a:t>But: just saying ‘stochastic’ doesn’t seem to account for the ‘style’ factor (cf. </a:t>
            </a:r>
            <a:r>
              <a:rPr lang="en-US" err="1"/>
              <a:t>Labov</a:t>
            </a:r>
            <a:r>
              <a:rPr lang="en-US"/>
              <a:t> 1969 on ‘optional’ rules)</a:t>
            </a:r>
          </a:p>
          <a:p>
            <a:pPr lvl="1"/>
            <a:r>
              <a:rPr lang="en-US"/>
              <a:t>(For other reasons not shown here; see Weir 2022) I want </a:t>
            </a:r>
            <a:r>
              <a:rPr lang="en-US" b="1">
                <a:solidFill>
                  <a:schemeClr val="tx2"/>
                </a:solidFill>
              </a:rPr>
              <a:t>some</a:t>
            </a:r>
            <a:r>
              <a:rPr lang="en-US"/>
              <a:t> constraints to rigidly stay in a fixed order while others ‘float’ between them; that seems impossible with the ‘noise’ approach</a:t>
            </a:r>
          </a:p>
        </p:txBody>
      </p:sp>
    </p:spTree>
    <p:extLst>
      <p:ext uri="{BB962C8B-B14F-4D97-AF65-F5344CB8AC3E}">
        <p14:creationId xmlns:p14="http://schemas.microsoft.com/office/powerpoint/2010/main" val="199387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2E519-0993-48E6-8C6E-ECF5279C6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Just faithfulness constraints?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69B2A-1547-4072-AF13-09D034D7F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819" y="851110"/>
            <a:ext cx="8117512" cy="5357759"/>
          </a:xfrm>
        </p:spPr>
        <p:txBody>
          <a:bodyPr/>
          <a:lstStyle/>
          <a:p>
            <a:r>
              <a:rPr lang="en-US" sz="2000"/>
              <a:t>Van </a:t>
            </a:r>
            <a:r>
              <a:rPr lang="en-US" sz="2000" err="1"/>
              <a:t>Oostendorp</a:t>
            </a:r>
            <a:r>
              <a:rPr lang="en-US" sz="2000"/>
              <a:t> 1998 (also Legendre 2001): register variation is a matter of reranking </a:t>
            </a:r>
            <a:r>
              <a:rPr lang="en-US" sz="2000" i="1"/>
              <a:t>faithfulness</a:t>
            </a:r>
            <a:r>
              <a:rPr lang="en-US" sz="2000"/>
              <a:t> constraints.</a:t>
            </a:r>
          </a:p>
          <a:p>
            <a:pPr lvl="1"/>
            <a:r>
              <a:rPr lang="en-US" sz="1800"/>
              <a:t>Higher faithfulness = higher register (‘more careful’ speech)</a:t>
            </a:r>
          </a:p>
          <a:p>
            <a:pPr lvl="1"/>
            <a:r>
              <a:rPr lang="en-US" sz="1800"/>
              <a:t>Lower faithfulness = lower register (speech which prefers unmarked structures over faithfulness to underlying representation)</a:t>
            </a:r>
          </a:p>
          <a:p>
            <a:r>
              <a:rPr lang="en-US" sz="2000"/>
              <a:t>Coetzee &amp; Kawahara 2013, Coetzee 2016: </a:t>
            </a:r>
            <a:r>
              <a:rPr lang="en-US" sz="2000" i="1"/>
              <a:t>faithfulness</a:t>
            </a:r>
            <a:r>
              <a:rPr lang="en-US" sz="2000"/>
              <a:t> constraints can have ‘noise’ attached to them (markedness constraints don’t)</a:t>
            </a:r>
          </a:p>
          <a:p>
            <a:pPr lvl="1"/>
            <a:endParaRPr lang="en-US" sz="180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5ED5D6D-4F39-402F-B9EF-BB3BF774D364}"/>
              </a:ext>
            </a:extLst>
          </p:cNvPr>
          <p:cNvCxnSpPr>
            <a:cxnSpLocks/>
          </p:cNvCxnSpPr>
          <p:nvPr/>
        </p:nvCxnSpPr>
        <p:spPr>
          <a:xfrm>
            <a:off x="1008792" y="4173361"/>
            <a:ext cx="771045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35BA0E3-586B-493F-91E1-800AF674383A}"/>
              </a:ext>
            </a:extLst>
          </p:cNvPr>
          <p:cNvSpPr txBox="1"/>
          <p:nvPr/>
        </p:nvSpPr>
        <p:spPr>
          <a:xfrm>
            <a:off x="887863" y="3552459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err="1"/>
              <a:t>StrongStart</a:t>
            </a:r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C3889EF-C5AB-4AC0-AEE9-E53B9201011B}"/>
              </a:ext>
            </a:extLst>
          </p:cNvPr>
          <p:cNvSpPr txBox="1"/>
          <p:nvPr/>
        </p:nvSpPr>
        <p:spPr>
          <a:xfrm>
            <a:off x="4058409" y="3547168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Match(</a:t>
            </a:r>
            <a:r>
              <a:rPr lang="el-GR" sz="1800"/>
              <a:t>ω</a:t>
            </a:r>
            <a:r>
              <a:rPr lang="en-US" sz="1800"/>
              <a:t>, Lex)</a:t>
            </a:r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DE1EED-AFB4-4357-8EDC-00249DDEE4E4}"/>
              </a:ext>
            </a:extLst>
          </p:cNvPr>
          <p:cNvSpPr txBox="1"/>
          <p:nvPr/>
        </p:nvSpPr>
        <p:spPr>
          <a:xfrm>
            <a:off x="6991594" y="3542320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err="1"/>
              <a:t>NoHiatus</a:t>
            </a:r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F3E182E-A011-410F-9113-113BE2B7050B}"/>
              </a:ext>
            </a:extLst>
          </p:cNvPr>
          <p:cNvSpPr txBox="1"/>
          <p:nvPr/>
        </p:nvSpPr>
        <p:spPr>
          <a:xfrm>
            <a:off x="7155927" y="4401962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err="1"/>
              <a:t>CatSyll</a:t>
            </a:r>
            <a:endParaRPr lang="en-US"/>
          </a:p>
        </p:txBody>
      </p:sp>
      <p:sp>
        <p:nvSpPr>
          <p:cNvPr id="28" name="Left Brace 27">
            <a:extLst>
              <a:ext uri="{FF2B5EF4-FFF2-40B4-BE49-F238E27FC236}">
                <a16:creationId xmlns:a16="http://schemas.microsoft.com/office/drawing/2014/main" id="{C7D85742-6DC4-40AF-8BAE-22B31B394F80}"/>
              </a:ext>
            </a:extLst>
          </p:cNvPr>
          <p:cNvSpPr/>
          <p:nvPr/>
        </p:nvSpPr>
        <p:spPr>
          <a:xfrm rot="16200000">
            <a:off x="4754148" y="3491288"/>
            <a:ext cx="197627" cy="1646605"/>
          </a:xfrm>
          <a:prstGeom prst="leftBrace">
            <a:avLst>
              <a:gd name="adj1" fmla="val 128333"/>
              <a:gd name="adj2" fmla="val 517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Left Brace 28">
            <a:extLst>
              <a:ext uri="{FF2B5EF4-FFF2-40B4-BE49-F238E27FC236}">
                <a16:creationId xmlns:a16="http://schemas.microsoft.com/office/drawing/2014/main" id="{DEAC4429-BD93-41BD-AA3C-A6F246C31F6D}"/>
              </a:ext>
            </a:extLst>
          </p:cNvPr>
          <p:cNvSpPr/>
          <p:nvPr/>
        </p:nvSpPr>
        <p:spPr>
          <a:xfrm rot="16200000">
            <a:off x="7548667" y="3649611"/>
            <a:ext cx="197627" cy="1353012"/>
          </a:xfrm>
          <a:prstGeom prst="leftBrace">
            <a:avLst>
              <a:gd name="adj1" fmla="val 128333"/>
              <a:gd name="adj2" fmla="val 51423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F6CED4C-0A4C-43B2-92E9-38ABFDACB917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563689" y="3921791"/>
            <a:ext cx="0" cy="20915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Left Brace 30">
            <a:extLst>
              <a:ext uri="{FF2B5EF4-FFF2-40B4-BE49-F238E27FC236}">
                <a16:creationId xmlns:a16="http://schemas.microsoft.com/office/drawing/2014/main" id="{D80C80E9-F87B-439F-A1A6-FAA76E6D5B8D}"/>
              </a:ext>
            </a:extLst>
          </p:cNvPr>
          <p:cNvSpPr/>
          <p:nvPr/>
        </p:nvSpPr>
        <p:spPr>
          <a:xfrm rot="16200000">
            <a:off x="1522038" y="4071591"/>
            <a:ext cx="825905" cy="1380449"/>
          </a:xfrm>
          <a:prstGeom prst="leftBrace">
            <a:avLst>
              <a:gd name="adj1" fmla="val 28505"/>
              <a:gd name="adj2" fmla="val 71405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2DDCFF3-0ACA-4776-850B-FDDFFB021665}"/>
              </a:ext>
            </a:extLst>
          </p:cNvPr>
          <p:cNvSpPr txBox="1"/>
          <p:nvPr/>
        </p:nvSpPr>
        <p:spPr>
          <a:xfrm>
            <a:off x="1730487" y="5186558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Realize (</a:t>
            </a:r>
            <a:r>
              <a:rPr lang="en-US" err="1"/>
              <a:t>StdE</a:t>
            </a:r>
            <a:r>
              <a:rPr lang="en-US"/>
              <a:t>)</a:t>
            </a:r>
          </a:p>
        </p:txBody>
      </p:sp>
      <p:sp>
        <p:nvSpPr>
          <p:cNvPr id="33" name="Left Brace 32">
            <a:extLst>
              <a:ext uri="{FF2B5EF4-FFF2-40B4-BE49-F238E27FC236}">
                <a16:creationId xmlns:a16="http://schemas.microsoft.com/office/drawing/2014/main" id="{0DE83D7C-48BC-4DE2-81AF-2D38AD2E57BD}"/>
              </a:ext>
            </a:extLst>
          </p:cNvPr>
          <p:cNvSpPr/>
          <p:nvPr/>
        </p:nvSpPr>
        <p:spPr>
          <a:xfrm rot="16200000">
            <a:off x="3079468" y="3780022"/>
            <a:ext cx="825905" cy="4495307"/>
          </a:xfrm>
          <a:prstGeom prst="leftBrace">
            <a:avLst>
              <a:gd name="adj1" fmla="val 28505"/>
              <a:gd name="adj2" fmla="val 71405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49F6CFD-D3B5-443E-B2AE-2E02AFB04805}"/>
              </a:ext>
            </a:extLst>
          </p:cNvPr>
          <p:cNvSpPr txBox="1"/>
          <p:nvPr/>
        </p:nvSpPr>
        <p:spPr>
          <a:xfrm>
            <a:off x="3912260" y="6511252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Realize (AAE)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5FA3E0E-F37C-4F83-A395-1BE064F2B99A}"/>
              </a:ext>
            </a:extLst>
          </p:cNvPr>
          <p:cNvSpPr txBox="1"/>
          <p:nvPr/>
        </p:nvSpPr>
        <p:spPr>
          <a:xfrm>
            <a:off x="327336" y="4277229"/>
            <a:ext cx="663686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/>
              <a:t>Higher</a:t>
            </a:r>
          </a:p>
          <a:p>
            <a:r>
              <a:rPr lang="en-US" sz="1200"/>
              <a:t>ranked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0745D1B-BA25-4C75-BB2D-26AFC4BFA0B0}"/>
              </a:ext>
            </a:extLst>
          </p:cNvPr>
          <p:cNvSpPr txBox="1"/>
          <p:nvPr/>
        </p:nvSpPr>
        <p:spPr>
          <a:xfrm>
            <a:off x="8458193" y="4277229"/>
            <a:ext cx="663686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/>
              <a:t>Lower</a:t>
            </a:r>
          </a:p>
          <a:p>
            <a:r>
              <a:rPr lang="en-US" sz="1200"/>
              <a:t>ranked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EFC4551-D5B4-4B74-A454-D98112F094E1}"/>
              </a:ext>
            </a:extLst>
          </p:cNvPr>
          <p:cNvSpPr txBox="1"/>
          <p:nvPr/>
        </p:nvSpPr>
        <p:spPr>
          <a:xfrm>
            <a:off x="4551349" y="4455818"/>
            <a:ext cx="1579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err="1"/>
              <a:t>AlignR</a:t>
            </a:r>
            <a:r>
              <a:rPr lang="en-US"/>
              <a:t>(P, S)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307FE03-0BD5-4F75-BD24-D9889B0E018B}"/>
              </a:ext>
            </a:extLst>
          </p:cNvPr>
          <p:cNvCxnSpPr>
            <a:cxnSpLocks/>
          </p:cNvCxnSpPr>
          <p:nvPr/>
        </p:nvCxnSpPr>
        <p:spPr>
          <a:xfrm flipV="1">
            <a:off x="4886991" y="3916500"/>
            <a:ext cx="0" cy="20915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782DA9C-F2FE-4396-A088-F6C05BA66660}"/>
              </a:ext>
            </a:extLst>
          </p:cNvPr>
          <p:cNvCxnSpPr>
            <a:cxnSpLocks/>
          </p:cNvCxnSpPr>
          <p:nvPr/>
        </p:nvCxnSpPr>
        <p:spPr>
          <a:xfrm flipV="1">
            <a:off x="7558416" y="3921791"/>
            <a:ext cx="0" cy="20915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5198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2" grpId="0"/>
      <p:bldP spid="23" grpId="0"/>
      <p:bldP spid="24" grpId="0"/>
      <p:bldP spid="25" grpId="0"/>
      <p:bldP spid="28" grpId="0" animBg="1"/>
      <p:bldP spid="29" grpId="0" animBg="1"/>
      <p:bldP spid="31" grpId="0" animBg="1"/>
      <p:bldP spid="32" grpId="0"/>
      <p:bldP spid="33" grpId="0" animBg="1"/>
      <p:bldP spid="34" grpId="0"/>
      <p:bldP spid="35" grpId="0" animBg="1"/>
      <p:bldP spid="36" grpId="0" animBg="1"/>
      <p:bldP spid="3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05C2F-4ECD-4DFB-BE83-9B8BAB8C8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err="1"/>
              <a:t>Further</a:t>
            </a:r>
            <a:r>
              <a:rPr lang="nb-NO"/>
              <a:t> </a:t>
            </a:r>
            <a:r>
              <a:rPr lang="nb-NO" err="1"/>
              <a:t>directions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3A143-6523-43AB-A7DD-5C2CEF8CD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Addressing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*</a:t>
            </a:r>
            <a:r>
              <a:rPr lang="nb-NO" i="1" dirty="0"/>
              <a:t>John’s taller </a:t>
            </a:r>
            <a:r>
              <a:rPr lang="nb-NO" i="1" dirty="0" err="1"/>
              <a:t>than</a:t>
            </a:r>
            <a:r>
              <a:rPr lang="nb-NO" i="1" dirty="0"/>
              <a:t> </a:t>
            </a:r>
            <a:r>
              <a:rPr lang="nb-NO" i="1" dirty="0" err="1"/>
              <a:t>I’m</a:t>
            </a:r>
            <a:r>
              <a:rPr lang="nb-NO" dirty="0"/>
              <a:t> </a:t>
            </a:r>
            <a:r>
              <a:rPr lang="nb-NO" dirty="0" err="1"/>
              <a:t>issue</a:t>
            </a:r>
            <a:endParaRPr lang="nb-NO" dirty="0"/>
          </a:p>
          <a:p>
            <a:r>
              <a:rPr lang="nb-NO" dirty="0"/>
              <a:t>Proper </a:t>
            </a:r>
            <a:r>
              <a:rPr lang="nb-NO" dirty="0" err="1"/>
              <a:t>comparison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AAE </a:t>
            </a:r>
            <a:r>
              <a:rPr lang="nb-NO" dirty="0" err="1"/>
              <a:t>patterns</a:t>
            </a:r>
            <a:endParaRPr lang="nb-NO" dirty="0"/>
          </a:p>
          <a:p>
            <a:r>
              <a:rPr lang="nb-NO" dirty="0" err="1"/>
              <a:t>Some</a:t>
            </a:r>
            <a:r>
              <a:rPr lang="nb-NO" dirty="0"/>
              <a:t>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empirical</a:t>
            </a:r>
            <a:r>
              <a:rPr lang="nb-NO" dirty="0"/>
              <a:t> </a:t>
            </a:r>
            <a:r>
              <a:rPr lang="nb-NO" dirty="0" err="1"/>
              <a:t>wrinkles</a:t>
            </a:r>
            <a:r>
              <a:rPr lang="nb-NO" dirty="0"/>
              <a:t>:</a:t>
            </a:r>
            <a:br>
              <a:rPr lang="nb-NO" dirty="0"/>
            </a:br>
            <a:r>
              <a:rPr lang="nb-NO" dirty="0"/>
              <a:t>		  </a:t>
            </a:r>
            <a:r>
              <a:rPr lang="nb-NO" i="1" dirty="0" err="1"/>
              <a:t>What</a:t>
            </a:r>
            <a:r>
              <a:rPr lang="nb-NO" i="1" dirty="0"/>
              <a:t> </a:t>
            </a:r>
            <a:r>
              <a:rPr lang="nb-NO" i="1" dirty="0" err="1"/>
              <a:t>you</a:t>
            </a:r>
            <a:r>
              <a:rPr lang="nb-NO" i="1" dirty="0"/>
              <a:t> </a:t>
            </a:r>
            <a:r>
              <a:rPr lang="nb-NO" i="1" dirty="0" err="1"/>
              <a:t>doing</a:t>
            </a:r>
            <a:r>
              <a:rPr lang="nb-NO" i="1" dirty="0"/>
              <a:t>?   </a:t>
            </a:r>
            <a:r>
              <a:rPr lang="nb-NO" dirty="0"/>
              <a:t>?/%</a:t>
            </a:r>
            <a:r>
              <a:rPr lang="nb-NO" i="1" dirty="0" err="1"/>
              <a:t>What</a:t>
            </a:r>
            <a:r>
              <a:rPr lang="nb-NO" i="1" dirty="0"/>
              <a:t> </a:t>
            </a:r>
            <a:r>
              <a:rPr lang="nb-NO" i="1" dirty="0" err="1"/>
              <a:t>they</a:t>
            </a:r>
            <a:r>
              <a:rPr lang="nb-NO" i="1" dirty="0"/>
              <a:t> </a:t>
            </a:r>
            <a:r>
              <a:rPr lang="nb-NO" i="1" dirty="0" err="1"/>
              <a:t>doing</a:t>
            </a:r>
            <a:r>
              <a:rPr lang="nb-NO" i="1" dirty="0"/>
              <a:t>?</a:t>
            </a:r>
            <a:br>
              <a:rPr lang="nb-NO" i="1" dirty="0"/>
            </a:br>
            <a:r>
              <a:rPr lang="nb-NO" i="1" dirty="0"/>
              <a:t>		* </a:t>
            </a:r>
            <a:r>
              <a:rPr lang="nb-NO" i="1" dirty="0" err="1"/>
              <a:t>What</a:t>
            </a:r>
            <a:r>
              <a:rPr lang="nb-NO" i="1" dirty="0"/>
              <a:t> </a:t>
            </a:r>
            <a:r>
              <a:rPr lang="nb-NO" i="1" dirty="0" err="1"/>
              <a:t>he</a:t>
            </a:r>
            <a:r>
              <a:rPr lang="nb-NO" i="1" dirty="0"/>
              <a:t> </a:t>
            </a:r>
            <a:r>
              <a:rPr lang="nb-NO" i="1" dirty="0" err="1"/>
              <a:t>doing</a:t>
            </a:r>
            <a:r>
              <a:rPr lang="nb-NO" i="1" dirty="0"/>
              <a:t>?         *</a:t>
            </a:r>
            <a:r>
              <a:rPr lang="nb-NO" i="1" dirty="0" err="1"/>
              <a:t>What</a:t>
            </a:r>
            <a:r>
              <a:rPr lang="nb-NO" i="1" dirty="0"/>
              <a:t> I </a:t>
            </a:r>
            <a:r>
              <a:rPr lang="nb-NO" i="1" dirty="0" err="1"/>
              <a:t>doing</a:t>
            </a:r>
            <a:r>
              <a:rPr lang="nb-NO" i="1" dirty="0"/>
              <a:t>?</a:t>
            </a:r>
          </a:p>
          <a:p>
            <a:r>
              <a:rPr lang="nb-NO" dirty="0" err="1"/>
              <a:t>Labov</a:t>
            </a:r>
            <a:r>
              <a:rPr lang="nb-NO" dirty="0"/>
              <a:t> 1969, Mackenzie 2013: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conditioning</a:t>
            </a:r>
            <a:r>
              <a:rPr lang="nb-NO" dirty="0"/>
              <a:t> </a:t>
            </a:r>
            <a:r>
              <a:rPr lang="nb-NO" dirty="0" err="1"/>
              <a:t>factors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actual</a:t>
            </a:r>
            <a:r>
              <a:rPr lang="nb-NO" dirty="0"/>
              <a:t> </a:t>
            </a:r>
            <a:r>
              <a:rPr lang="nb-NO" dirty="0" err="1"/>
              <a:t>occurrence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aux-</a:t>
            </a:r>
            <a:r>
              <a:rPr lang="nb-NO" dirty="0" err="1"/>
              <a:t>contraction</a:t>
            </a:r>
            <a:r>
              <a:rPr lang="nb-NO" dirty="0"/>
              <a:t> (and </a:t>
            </a:r>
            <a:r>
              <a:rPr lang="nb-NO" dirty="0" err="1"/>
              <a:t>deletion</a:t>
            </a:r>
            <a:r>
              <a:rPr lang="nb-NO" dirty="0"/>
              <a:t>)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b="1" dirty="0" err="1">
                <a:solidFill>
                  <a:schemeClr val="tx2"/>
                </a:solidFill>
              </a:rPr>
              <a:t>very</a:t>
            </a:r>
            <a:r>
              <a:rPr lang="nb-NO" dirty="0"/>
              <a:t> </a:t>
            </a:r>
            <a:r>
              <a:rPr lang="nb-NO" dirty="0" err="1"/>
              <a:t>complex</a:t>
            </a:r>
            <a:r>
              <a:rPr lang="nb-NO" dirty="0"/>
              <a:t> and </a:t>
            </a:r>
            <a:r>
              <a:rPr lang="nb-NO" dirty="0" err="1"/>
              <a:t>numerous</a:t>
            </a:r>
            <a:r>
              <a:rPr lang="nb-NO" dirty="0"/>
              <a:t>…</a:t>
            </a:r>
          </a:p>
          <a:p>
            <a:r>
              <a:rPr lang="nb-NO" dirty="0" err="1"/>
              <a:t>Developing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direction</a:t>
            </a:r>
            <a:r>
              <a:rPr lang="nb-NO" dirty="0"/>
              <a:t> </a:t>
            </a:r>
            <a:r>
              <a:rPr lang="nb-NO" dirty="0" err="1"/>
              <a:t>shown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last slide: </a:t>
            </a:r>
            <a:r>
              <a:rPr lang="nb-NO" dirty="0" err="1"/>
              <a:t>can</a:t>
            </a:r>
            <a:r>
              <a:rPr lang="nb-NO" dirty="0"/>
              <a:t> a ‘</a:t>
            </a:r>
            <a:r>
              <a:rPr lang="nb-NO" dirty="0" err="1"/>
              <a:t>noisy</a:t>
            </a:r>
            <a:r>
              <a:rPr lang="nb-NO" dirty="0"/>
              <a:t> </a:t>
            </a:r>
            <a:r>
              <a:rPr lang="nb-NO" dirty="0" err="1"/>
              <a:t>faithfulness</a:t>
            </a:r>
            <a:r>
              <a:rPr lang="nb-NO" dirty="0"/>
              <a:t> </a:t>
            </a:r>
            <a:r>
              <a:rPr lang="nb-NO" dirty="0" err="1"/>
              <a:t>constraints</a:t>
            </a:r>
            <a:r>
              <a:rPr lang="nb-NO" dirty="0"/>
              <a:t>’ </a:t>
            </a:r>
            <a:r>
              <a:rPr lang="nb-NO" dirty="0" err="1"/>
              <a:t>approach</a:t>
            </a:r>
            <a:r>
              <a:rPr lang="nb-NO" dirty="0"/>
              <a:t> </a:t>
            </a:r>
            <a:r>
              <a:rPr lang="nb-NO" dirty="0" err="1"/>
              <a:t>work</a:t>
            </a:r>
            <a:r>
              <a:rPr lang="nb-NO" dirty="0"/>
              <a:t>?</a:t>
            </a:r>
          </a:p>
          <a:p>
            <a:pPr lvl="1"/>
            <a:endParaRPr lang="nb-NO" i="1" dirty="0"/>
          </a:p>
          <a:p>
            <a:pPr lvl="1"/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2328849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B67-530A-42A1-99EC-A42C61264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References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EF41C-F4DE-4A4A-B916-B307DFBDD0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dirty="0"/>
              <a:t>Anderson, Stephen R. 2008. English </a:t>
            </a:r>
            <a:r>
              <a:rPr lang="nb-NO" dirty="0" err="1"/>
              <a:t>reduced</a:t>
            </a:r>
            <a:r>
              <a:rPr lang="nb-NO" dirty="0"/>
              <a:t> </a:t>
            </a:r>
            <a:r>
              <a:rPr lang="nb-NO" dirty="0" err="1"/>
              <a:t>auxiliaries</a:t>
            </a:r>
            <a:r>
              <a:rPr lang="nb-NO" dirty="0"/>
              <a:t> </a:t>
            </a:r>
            <a:r>
              <a:rPr lang="nb-NO" dirty="0" err="1"/>
              <a:t>really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simple </a:t>
            </a:r>
            <a:r>
              <a:rPr lang="nb-NO" dirty="0" err="1"/>
              <a:t>clitics</a:t>
            </a:r>
            <a:r>
              <a:rPr lang="nb-NO" dirty="0"/>
              <a:t>. </a:t>
            </a:r>
            <a:r>
              <a:rPr lang="nb-NO" i="1" dirty="0" err="1"/>
              <a:t>Lingue</a:t>
            </a:r>
            <a:r>
              <a:rPr lang="nb-NO" i="1" dirty="0"/>
              <a:t> e </a:t>
            </a:r>
            <a:r>
              <a:rPr lang="nb-NO" i="1" dirty="0" err="1"/>
              <a:t>linguaggio</a:t>
            </a:r>
            <a:r>
              <a:rPr lang="nb-NO" i="1" dirty="0"/>
              <a:t> </a:t>
            </a:r>
            <a:r>
              <a:rPr lang="nb-NO" dirty="0"/>
              <a:t>7(1):1-18.</a:t>
            </a:r>
          </a:p>
          <a:p>
            <a:pPr marL="0" indent="0">
              <a:buNone/>
            </a:pPr>
            <a:r>
              <a:rPr lang="en-US" dirty="0" err="1"/>
              <a:t>Antilla</a:t>
            </a:r>
            <a:r>
              <a:rPr lang="en-US" dirty="0"/>
              <a:t>, </a:t>
            </a:r>
            <a:r>
              <a:rPr lang="en-US" dirty="0" err="1"/>
              <a:t>Arto</a:t>
            </a:r>
            <a:r>
              <a:rPr lang="en-US" dirty="0"/>
              <a:t>. 1997. Deriving variation from grammar: a study of Finnish genitives. In </a:t>
            </a:r>
            <a:r>
              <a:rPr lang="en-US" dirty="0" err="1"/>
              <a:t>Hinskens</a:t>
            </a:r>
            <a:r>
              <a:rPr lang="en-US" dirty="0"/>
              <a:t>, van </a:t>
            </a:r>
            <a:r>
              <a:rPr lang="en-US" dirty="0" err="1"/>
              <a:t>Hout</a:t>
            </a:r>
            <a:r>
              <a:rPr lang="en-US" dirty="0"/>
              <a:t> &amp; </a:t>
            </a:r>
            <a:r>
              <a:rPr lang="en-US" dirty="0" err="1"/>
              <a:t>Wetzels</a:t>
            </a:r>
            <a:r>
              <a:rPr lang="en-US" dirty="0"/>
              <a:t> (eds), </a:t>
            </a:r>
            <a:r>
              <a:rPr lang="en-US" i="1" dirty="0"/>
              <a:t>Variation, change and phonological theory</a:t>
            </a:r>
            <a:r>
              <a:rPr lang="en-US" dirty="0"/>
              <a:t>. 35-68.</a:t>
            </a:r>
          </a:p>
          <a:p>
            <a:pPr marL="0" indent="0">
              <a:buNone/>
            </a:pPr>
            <a:r>
              <a:rPr lang="en-US" dirty="0"/>
              <a:t>Bresnan, Joan. 1971. </a:t>
            </a:r>
            <a:r>
              <a:rPr lang="en-US" i="1" dirty="0"/>
              <a:t>Contraction and the transformational cycle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Close, Joanna. </a:t>
            </a:r>
            <a:r>
              <a:rPr lang="en-US" i="1" dirty="0"/>
              <a:t>English auxiliaries: a syntactic study of contraction and variation</a:t>
            </a:r>
            <a:r>
              <a:rPr lang="en-US" dirty="0"/>
              <a:t>. PhD thesis, York.</a:t>
            </a:r>
          </a:p>
          <a:p>
            <a:pPr marL="0" indent="0">
              <a:buNone/>
            </a:pPr>
            <a:r>
              <a:rPr lang="nb-NO" sz="2400" dirty="0" err="1"/>
              <a:t>Coetzee</a:t>
            </a:r>
            <a:r>
              <a:rPr lang="nb-NO" sz="2400" dirty="0"/>
              <a:t>, </a:t>
            </a:r>
            <a:r>
              <a:rPr lang="nb-NO" sz="2400" dirty="0" err="1"/>
              <a:t>Andries</a:t>
            </a:r>
            <a:r>
              <a:rPr lang="nb-NO" sz="2400" dirty="0"/>
              <a:t> W. 2016. A </a:t>
            </a:r>
            <a:r>
              <a:rPr lang="nb-NO" sz="2400" dirty="0" err="1"/>
              <a:t>comprehensive</a:t>
            </a:r>
            <a:r>
              <a:rPr lang="nb-NO" sz="2400" dirty="0"/>
              <a:t> </a:t>
            </a:r>
            <a:r>
              <a:rPr lang="nb-NO" sz="2400" dirty="0" err="1"/>
              <a:t>model</a:t>
            </a:r>
            <a:r>
              <a:rPr lang="nb-NO" sz="2400" dirty="0"/>
              <a:t> </a:t>
            </a:r>
            <a:r>
              <a:rPr lang="nb-NO" sz="2400" dirty="0" err="1"/>
              <a:t>of</a:t>
            </a:r>
            <a:r>
              <a:rPr lang="nb-NO" sz="2400" dirty="0"/>
              <a:t> </a:t>
            </a:r>
            <a:r>
              <a:rPr lang="nb-NO" sz="2400" dirty="0" err="1"/>
              <a:t>phonological</a:t>
            </a:r>
            <a:r>
              <a:rPr lang="nb-NO" sz="2400" dirty="0"/>
              <a:t> </a:t>
            </a:r>
            <a:r>
              <a:rPr lang="nb-NO" sz="2400" dirty="0" err="1"/>
              <a:t>variation</a:t>
            </a:r>
            <a:r>
              <a:rPr lang="nb-NO" sz="2400" dirty="0"/>
              <a:t>: </a:t>
            </a:r>
            <a:r>
              <a:rPr lang="nb-NO" sz="2400" dirty="0" err="1"/>
              <a:t>grammatical</a:t>
            </a:r>
            <a:r>
              <a:rPr lang="nb-NO" sz="2400" dirty="0"/>
              <a:t> and non-</a:t>
            </a:r>
            <a:r>
              <a:rPr lang="nb-NO" sz="2400" dirty="0" err="1"/>
              <a:t>grammatical</a:t>
            </a:r>
            <a:r>
              <a:rPr lang="nb-NO" sz="2400" dirty="0"/>
              <a:t> </a:t>
            </a:r>
            <a:r>
              <a:rPr lang="nb-NO" sz="2400" dirty="0" err="1"/>
              <a:t>factors</a:t>
            </a:r>
            <a:r>
              <a:rPr lang="nb-NO" sz="2400" dirty="0"/>
              <a:t> in variable nasal </a:t>
            </a:r>
            <a:r>
              <a:rPr lang="nb-NO" sz="2400" dirty="0" err="1"/>
              <a:t>place</a:t>
            </a:r>
            <a:r>
              <a:rPr lang="nb-NO" sz="2400" dirty="0"/>
              <a:t> </a:t>
            </a:r>
            <a:r>
              <a:rPr lang="nb-NO" sz="2400" dirty="0" err="1"/>
              <a:t>assimilation</a:t>
            </a:r>
            <a:r>
              <a:rPr lang="nb-NO" sz="2400" dirty="0"/>
              <a:t>. </a:t>
            </a:r>
            <a:r>
              <a:rPr lang="nb-NO" sz="2400" i="1" dirty="0" err="1"/>
              <a:t>Phonology</a:t>
            </a:r>
            <a:r>
              <a:rPr lang="nb-NO" sz="2400" dirty="0"/>
              <a:t> 33:211-246.</a:t>
            </a:r>
            <a:endParaRPr lang="en-US" sz="2400" dirty="0"/>
          </a:p>
          <a:p>
            <a:pPr marL="0" indent="0">
              <a:buNone/>
            </a:pPr>
            <a:r>
              <a:rPr lang="en-US" dirty="0"/>
              <a:t>Coetzee, </a:t>
            </a:r>
            <a:r>
              <a:rPr lang="en-US" dirty="0" err="1"/>
              <a:t>Andries</a:t>
            </a:r>
            <a:r>
              <a:rPr lang="en-US" dirty="0"/>
              <a:t> W. &amp; </a:t>
            </a:r>
            <a:r>
              <a:rPr lang="en-US" dirty="0" err="1"/>
              <a:t>Shigeto</a:t>
            </a:r>
            <a:r>
              <a:rPr lang="en-US" dirty="0"/>
              <a:t> Kawahara. 2013. Frequency biases in phonological variation. </a:t>
            </a:r>
            <a:r>
              <a:rPr lang="en-US" i="1" dirty="0"/>
              <a:t>Natural Language and Linguistic Theory</a:t>
            </a:r>
            <a:r>
              <a:rPr lang="en-US" dirty="0"/>
              <a:t> 31:47-89.</a:t>
            </a:r>
          </a:p>
        </p:txBody>
      </p:sp>
    </p:spTree>
    <p:extLst>
      <p:ext uri="{BB962C8B-B14F-4D97-AF65-F5344CB8AC3E}">
        <p14:creationId xmlns:p14="http://schemas.microsoft.com/office/powerpoint/2010/main" val="27060858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07167-A635-4644-95C2-F075B6B8A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References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5367F-8424-419B-8DCC-E87CFC6D0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683" y="920969"/>
            <a:ext cx="7946431" cy="57335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/>
              <a:t>Hayes, Bruce. 2017. Varieties of Noisy Harmonic Grammar. In </a:t>
            </a:r>
            <a:r>
              <a:rPr lang="en-US" sz="2200" dirty="0" err="1"/>
              <a:t>Jesney</a:t>
            </a:r>
            <a:r>
              <a:rPr lang="en-US" sz="2200" dirty="0"/>
              <a:t>, O’Hara, Smith &amp; Walker (eds.), </a:t>
            </a:r>
            <a:r>
              <a:rPr lang="en-US" sz="2200" i="1" dirty="0"/>
              <a:t>Proceedings of the 2016 Annual Meeting on Phonology.</a:t>
            </a:r>
            <a:endParaRPr lang="en-US" sz="2200" dirty="0"/>
          </a:p>
          <a:p>
            <a:pPr marL="0" indent="0">
              <a:buNone/>
            </a:pPr>
            <a:r>
              <a:rPr lang="en-US" sz="2200" dirty="0" err="1"/>
              <a:t>Kaisse</a:t>
            </a:r>
            <a:r>
              <a:rPr lang="en-US" sz="2200" dirty="0"/>
              <a:t>, Ellen M. 1985. </a:t>
            </a:r>
            <a:r>
              <a:rPr lang="en-US" sz="2200" i="1" dirty="0"/>
              <a:t>Connected speech: the interaction of syntax and phonology</a:t>
            </a:r>
            <a:r>
              <a:rPr lang="en-US" sz="2200" dirty="0"/>
              <a:t>. </a:t>
            </a:r>
          </a:p>
          <a:p>
            <a:pPr marL="0" indent="0">
              <a:buNone/>
            </a:pPr>
            <a:r>
              <a:rPr lang="en-US" sz="2200" dirty="0" err="1"/>
              <a:t>Labov</a:t>
            </a:r>
            <a:r>
              <a:rPr lang="en-US" sz="2200" dirty="0"/>
              <a:t>, William. 1969. Contraction, deletion, and inherent variability of the English copula. </a:t>
            </a:r>
            <a:r>
              <a:rPr lang="en-US" sz="2200" i="1" dirty="0"/>
              <a:t>Language </a:t>
            </a:r>
            <a:r>
              <a:rPr lang="en-US" sz="2200" dirty="0"/>
              <a:t>45(4): 715-762.</a:t>
            </a:r>
          </a:p>
          <a:p>
            <a:pPr marL="0" indent="0">
              <a:buNone/>
            </a:pPr>
            <a:r>
              <a:rPr lang="en-US" sz="2200" dirty="0"/>
              <a:t>Legendre, </a:t>
            </a:r>
            <a:r>
              <a:rPr lang="en-US" sz="2200" dirty="0" err="1"/>
              <a:t>Géraldine</a:t>
            </a:r>
            <a:r>
              <a:rPr lang="en-US" sz="2200" dirty="0"/>
              <a:t>. 2001. An introduction to Optimality Theory in Syntax. In Legendre, Grimshaw &amp; </a:t>
            </a:r>
            <a:r>
              <a:rPr lang="en-US" sz="2200" dirty="0" err="1"/>
              <a:t>Vikner</a:t>
            </a:r>
            <a:r>
              <a:rPr lang="en-US" sz="2200" dirty="0"/>
              <a:t> (eds.), </a:t>
            </a:r>
            <a:r>
              <a:rPr lang="en-US" sz="2200" i="1" dirty="0"/>
              <a:t>Optimality-theoretic syntax</a:t>
            </a:r>
            <a:r>
              <a:rPr lang="en-US" sz="2200" dirty="0"/>
              <a:t>.</a:t>
            </a:r>
          </a:p>
          <a:p>
            <a:pPr marL="0" indent="0">
              <a:buNone/>
            </a:pPr>
            <a:r>
              <a:rPr lang="en-US" sz="2200" dirty="0"/>
              <a:t>Mackenzie, Laurel. 2013. Locating linguistic variation: A case study of English auxiliary contraction. In </a:t>
            </a:r>
            <a:r>
              <a:rPr lang="en-US" sz="2200" i="1" dirty="0"/>
              <a:t>Proceedings of NELS 41</a:t>
            </a:r>
            <a:r>
              <a:rPr lang="en-US" sz="2200" dirty="0"/>
              <a:t>.</a:t>
            </a:r>
          </a:p>
          <a:p>
            <a:pPr marL="0" indent="0">
              <a:buNone/>
            </a:pPr>
            <a:r>
              <a:rPr lang="en-US" sz="2200" dirty="0"/>
              <a:t>Van </a:t>
            </a:r>
            <a:r>
              <a:rPr lang="en-US" sz="2200" dirty="0" err="1"/>
              <a:t>Oostendorp</a:t>
            </a:r>
            <a:r>
              <a:rPr lang="en-US" sz="2200" dirty="0"/>
              <a:t>, Marc. 1998. Style levels in conflict resolution. In </a:t>
            </a:r>
            <a:r>
              <a:rPr lang="en-US" sz="2200" dirty="0" err="1"/>
              <a:t>Hinskens</a:t>
            </a:r>
            <a:r>
              <a:rPr lang="en-US" sz="2200" dirty="0"/>
              <a:t>, van </a:t>
            </a:r>
            <a:r>
              <a:rPr lang="en-US" sz="2200" dirty="0" err="1"/>
              <a:t>Hout</a:t>
            </a:r>
            <a:r>
              <a:rPr lang="en-US" sz="2200" dirty="0"/>
              <a:t> &amp; </a:t>
            </a:r>
            <a:r>
              <a:rPr lang="en-US" sz="2200" dirty="0" err="1"/>
              <a:t>Wetzels</a:t>
            </a:r>
            <a:r>
              <a:rPr lang="en-US" sz="2200" dirty="0"/>
              <a:t> (eds), </a:t>
            </a:r>
            <a:r>
              <a:rPr lang="en-US" sz="2200" i="1" dirty="0"/>
              <a:t>Variation, change and phonological theory</a:t>
            </a:r>
            <a:r>
              <a:rPr lang="en-US" sz="2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796519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91D4C-4970-4FE6-A083-6AF45C10E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References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945C9-4D4A-4754-A287-884FE8E04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2200"/>
              <a:t>Prince, Alan &amp; Paul </a:t>
            </a:r>
            <a:r>
              <a:rPr lang="nb-NO" sz="2200" err="1"/>
              <a:t>Smolensky</a:t>
            </a:r>
            <a:r>
              <a:rPr lang="nb-NO" sz="2200"/>
              <a:t>. 1993. </a:t>
            </a:r>
            <a:r>
              <a:rPr lang="nb-NO" sz="2200" i="1" err="1"/>
              <a:t>Optimality</a:t>
            </a:r>
            <a:r>
              <a:rPr lang="nb-NO" sz="2200" i="1"/>
              <a:t> </a:t>
            </a:r>
            <a:r>
              <a:rPr lang="nb-NO" sz="2200" i="1" err="1"/>
              <a:t>theory</a:t>
            </a:r>
            <a:r>
              <a:rPr lang="nb-NO" sz="2200" i="1"/>
              <a:t>: </a:t>
            </a:r>
            <a:r>
              <a:rPr lang="nb-NO" sz="2200" i="1" err="1"/>
              <a:t>Constraint</a:t>
            </a:r>
            <a:r>
              <a:rPr lang="nb-NO" sz="2200" i="1"/>
              <a:t> </a:t>
            </a:r>
            <a:r>
              <a:rPr lang="nb-NO" sz="2200" i="1" err="1"/>
              <a:t>interaction</a:t>
            </a:r>
            <a:r>
              <a:rPr lang="nb-NO" sz="2200" i="1"/>
              <a:t> in generative </a:t>
            </a:r>
            <a:r>
              <a:rPr lang="nb-NO" sz="2200" i="1" err="1"/>
              <a:t>grammar</a:t>
            </a:r>
            <a:r>
              <a:rPr lang="nb-NO" sz="2200" i="1"/>
              <a:t>.</a:t>
            </a:r>
            <a:endParaRPr lang="nb-NO" sz="2200"/>
          </a:p>
          <a:p>
            <a:pPr marL="0" indent="0">
              <a:buNone/>
            </a:pPr>
            <a:r>
              <a:rPr lang="nb-NO" sz="2200"/>
              <a:t>Sadler, </a:t>
            </a:r>
            <a:r>
              <a:rPr lang="nb-NO" sz="2200" err="1"/>
              <a:t>Louisa</a:t>
            </a:r>
            <a:r>
              <a:rPr lang="nb-NO" sz="2200"/>
              <a:t>. 1998. English </a:t>
            </a:r>
            <a:r>
              <a:rPr lang="nb-NO" sz="2200" err="1"/>
              <a:t>auxiliaries</a:t>
            </a:r>
            <a:r>
              <a:rPr lang="nb-NO" sz="2200"/>
              <a:t> as </a:t>
            </a:r>
            <a:r>
              <a:rPr lang="nb-NO" sz="2200" err="1"/>
              <a:t>tense</a:t>
            </a:r>
            <a:r>
              <a:rPr lang="nb-NO" sz="2200"/>
              <a:t> </a:t>
            </a:r>
            <a:r>
              <a:rPr lang="nb-NO" sz="2200" err="1"/>
              <a:t>inflections</a:t>
            </a:r>
            <a:r>
              <a:rPr lang="nb-NO" sz="2200"/>
              <a:t>. Ms, </a:t>
            </a:r>
            <a:r>
              <a:rPr lang="nb-NO" sz="2200" err="1"/>
              <a:t>University</a:t>
            </a:r>
            <a:r>
              <a:rPr lang="nb-NO" sz="2200"/>
              <a:t> </a:t>
            </a:r>
            <a:r>
              <a:rPr lang="nb-NO" sz="2200" err="1"/>
              <a:t>of</a:t>
            </a:r>
            <a:r>
              <a:rPr lang="nb-NO" sz="2200"/>
              <a:t> Essex.</a:t>
            </a:r>
          </a:p>
          <a:p>
            <a:pPr marL="0" indent="0">
              <a:buNone/>
            </a:pPr>
            <a:r>
              <a:rPr lang="nb-NO" sz="2200" err="1"/>
              <a:t>Selkirk</a:t>
            </a:r>
            <a:r>
              <a:rPr lang="nb-NO" sz="2200"/>
              <a:t>, Elisabeth. 2011. The </a:t>
            </a:r>
            <a:r>
              <a:rPr lang="nb-NO" sz="2200" err="1"/>
              <a:t>syntax-phonology</a:t>
            </a:r>
            <a:r>
              <a:rPr lang="nb-NO" sz="2200"/>
              <a:t> </a:t>
            </a:r>
            <a:r>
              <a:rPr lang="nb-NO" sz="2200" err="1"/>
              <a:t>interface</a:t>
            </a:r>
            <a:r>
              <a:rPr lang="nb-NO" sz="2200"/>
              <a:t>. In </a:t>
            </a:r>
            <a:r>
              <a:rPr lang="nb-NO" sz="2200" err="1"/>
              <a:t>Goldsmith</a:t>
            </a:r>
            <a:r>
              <a:rPr lang="nb-NO" sz="2200"/>
              <a:t>, </a:t>
            </a:r>
            <a:r>
              <a:rPr lang="nb-NO" sz="2200" err="1"/>
              <a:t>Riggle</a:t>
            </a:r>
            <a:r>
              <a:rPr lang="nb-NO" sz="2200"/>
              <a:t> &amp; Yu (eds.), </a:t>
            </a:r>
            <a:r>
              <a:rPr lang="nb-NO" sz="2200" i="1"/>
              <a:t>The </a:t>
            </a:r>
            <a:r>
              <a:rPr lang="nb-NO" sz="2200" i="1" err="1"/>
              <a:t>handbook</a:t>
            </a:r>
            <a:r>
              <a:rPr lang="nb-NO" sz="2200" i="1"/>
              <a:t> </a:t>
            </a:r>
            <a:r>
              <a:rPr lang="nb-NO" sz="2200" i="1" err="1"/>
              <a:t>of</a:t>
            </a:r>
            <a:r>
              <a:rPr lang="nb-NO" sz="2200" i="1"/>
              <a:t> </a:t>
            </a:r>
            <a:r>
              <a:rPr lang="nb-NO" sz="2200" i="1" err="1"/>
              <a:t>phonological</a:t>
            </a:r>
            <a:r>
              <a:rPr lang="nb-NO" sz="2200" i="1"/>
              <a:t> </a:t>
            </a:r>
            <a:r>
              <a:rPr lang="nb-NO" sz="2200" i="1" err="1"/>
              <a:t>theory</a:t>
            </a:r>
            <a:r>
              <a:rPr lang="nb-NO" sz="2200"/>
              <a:t>.</a:t>
            </a:r>
          </a:p>
          <a:p>
            <a:pPr marL="0" indent="0">
              <a:buNone/>
            </a:pPr>
            <a:r>
              <a:rPr lang="nb-NO" sz="2200"/>
              <a:t>Spencer, Andrew. 1991. </a:t>
            </a:r>
            <a:r>
              <a:rPr lang="nb-NO" sz="2200" i="1" err="1"/>
              <a:t>Morphological</a:t>
            </a:r>
            <a:r>
              <a:rPr lang="nb-NO" sz="2200" i="1"/>
              <a:t> </a:t>
            </a:r>
            <a:r>
              <a:rPr lang="nb-NO" sz="2200" i="1" err="1"/>
              <a:t>theory</a:t>
            </a:r>
            <a:r>
              <a:rPr lang="nb-NO" sz="2200" i="1"/>
              <a:t>.</a:t>
            </a:r>
            <a:endParaRPr lang="nb-NO" sz="2200"/>
          </a:p>
          <a:p>
            <a:pPr marL="0" indent="0">
              <a:buNone/>
            </a:pPr>
            <a:r>
              <a:rPr lang="en-US" sz="2200"/>
              <a:t>Thoms, Gary, David </a:t>
            </a:r>
            <a:r>
              <a:rPr lang="en-US" sz="2200" err="1"/>
              <a:t>Adger</a:t>
            </a:r>
            <a:r>
              <a:rPr lang="en-US" sz="2200"/>
              <a:t>, Caroline Heycock &amp; Jennifer Smith. 2019. Syntactic variation and auxiliary contraction: the surprising case of Scots. </a:t>
            </a:r>
            <a:r>
              <a:rPr lang="en-US" sz="2200" i="1"/>
              <a:t>Language</a:t>
            </a:r>
            <a:r>
              <a:rPr lang="en-US" sz="2200"/>
              <a:t> 95(3): 421-55.</a:t>
            </a:r>
          </a:p>
          <a:p>
            <a:pPr marL="0" indent="0">
              <a:buNone/>
            </a:pPr>
            <a:r>
              <a:rPr lang="en-US" sz="2200" err="1"/>
              <a:t>Truckenbrodt</a:t>
            </a:r>
            <a:r>
              <a:rPr lang="en-US" sz="2200"/>
              <a:t>, Hubert. 1999. On the relation between syntactic phrases and phonological phrases. </a:t>
            </a:r>
            <a:r>
              <a:rPr lang="en-US" sz="2200" i="1"/>
              <a:t>Linguistic Inquiry</a:t>
            </a:r>
            <a:r>
              <a:rPr lang="en-US" sz="2200"/>
              <a:t> 30(2): 219-55.</a:t>
            </a:r>
          </a:p>
        </p:txBody>
      </p:sp>
    </p:spTree>
    <p:extLst>
      <p:ext uri="{BB962C8B-B14F-4D97-AF65-F5344CB8AC3E}">
        <p14:creationId xmlns:p14="http://schemas.microsoft.com/office/powerpoint/2010/main" val="4920432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9CA23-B1AE-443A-924B-538E72605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References	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89A56-D6CE-4697-AD11-810180162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2200"/>
              <a:t>Weir, Andrew. 2012. </a:t>
            </a:r>
            <a:r>
              <a:rPr lang="nb-NO" sz="2200" err="1"/>
              <a:t>Left-edge</a:t>
            </a:r>
            <a:r>
              <a:rPr lang="nb-NO" sz="2200"/>
              <a:t> </a:t>
            </a:r>
            <a:r>
              <a:rPr lang="nb-NO" sz="2200" err="1"/>
              <a:t>deletion</a:t>
            </a:r>
            <a:r>
              <a:rPr lang="nb-NO" sz="2200"/>
              <a:t> in English and </a:t>
            </a:r>
            <a:r>
              <a:rPr lang="nb-NO" sz="2200" err="1"/>
              <a:t>subject</a:t>
            </a:r>
            <a:r>
              <a:rPr lang="nb-NO" sz="2200"/>
              <a:t> </a:t>
            </a:r>
            <a:r>
              <a:rPr lang="nb-NO" sz="2200" err="1"/>
              <a:t>omission</a:t>
            </a:r>
            <a:r>
              <a:rPr lang="nb-NO" sz="2200"/>
              <a:t> in </a:t>
            </a:r>
            <a:r>
              <a:rPr lang="nb-NO" sz="2200" err="1"/>
              <a:t>diaries</a:t>
            </a:r>
            <a:r>
              <a:rPr lang="nb-NO" sz="2200"/>
              <a:t>. </a:t>
            </a:r>
            <a:r>
              <a:rPr lang="nb-NO" sz="2200" i="1"/>
              <a:t>English Language and </a:t>
            </a:r>
            <a:r>
              <a:rPr lang="nb-NO" sz="2200" i="1" err="1"/>
              <a:t>Linguistics</a:t>
            </a:r>
            <a:r>
              <a:rPr lang="nb-NO" sz="2200" i="1"/>
              <a:t> </a:t>
            </a:r>
            <a:r>
              <a:rPr lang="nb-NO" sz="2200"/>
              <a:t>16(1): 105-29.</a:t>
            </a:r>
          </a:p>
          <a:p>
            <a:pPr marL="0" indent="0">
              <a:buNone/>
            </a:pPr>
            <a:r>
              <a:rPr lang="nb-NO" sz="2200"/>
              <a:t>Weir, Andrew. 2022. Fragments and </a:t>
            </a:r>
            <a:r>
              <a:rPr lang="nb-NO" sz="2200" err="1"/>
              <a:t>left-edge</a:t>
            </a:r>
            <a:r>
              <a:rPr lang="nb-NO" sz="2200"/>
              <a:t> </a:t>
            </a:r>
            <a:r>
              <a:rPr lang="nb-NO" sz="2200" err="1"/>
              <a:t>ellipsis</a:t>
            </a:r>
            <a:r>
              <a:rPr lang="nb-NO" sz="2200"/>
              <a:t>: The </a:t>
            </a:r>
            <a:r>
              <a:rPr lang="nb-NO" sz="2200" err="1"/>
              <a:t>division</a:t>
            </a:r>
            <a:r>
              <a:rPr lang="nb-NO" sz="2200"/>
              <a:t> </a:t>
            </a:r>
            <a:r>
              <a:rPr lang="nb-NO" sz="2200" err="1"/>
              <a:t>of</a:t>
            </a:r>
            <a:r>
              <a:rPr lang="nb-NO" sz="2200"/>
              <a:t> </a:t>
            </a:r>
            <a:r>
              <a:rPr lang="nb-NO" sz="2200" err="1"/>
              <a:t>labour</a:t>
            </a:r>
            <a:r>
              <a:rPr lang="nb-NO" sz="2200"/>
              <a:t> </a:t>
            </a:r>
            <a:r>
              <a:rPr lang="nb-NO" sz="2200" err="1"/>
              <a:t>between</a:t>
            </a:r>
            <a:r>
              <a:rPr lang="nb-NO" sz="2200"/>
              <a:t> </a:t>
            </a:r>
            <a:r>
              <a:rPr lang="nb-NO" sz="2200" err="1"/>
              <a:t>syntax</a:t>
            </a:r>
            <a:r>
              <a:rPr lang="nb-NO" sz="2200"/>
              <a:t>, </a:t>
            </a:r>
            <a:r>
              <a:rPr lang="nb-NO" sz="2200" err="1"/>
              <a:t>semantics</a:t>
            </a:r>
            <a:r>
              <a:rPr lang="nb-NO" sz="2200"/>
              <a:t> and </a:t>
            </a:r>
            <a:r>
              <a:rPr lang="nb-NO" sz="2200" err="1"/>
              <a:t>prosody</a:t>
            </a:r>
            <a:r>
              <a:rPr lang="nb-NO" sz="2200"/>
              <a:t>. In Günes &amp; Lipták (eds.), </a:t>
            </a:r>
            <a:r>
              <a:rPr lang="nb-NO" sz="2200" i="1"/>
              <a:t>The </a:t>
            </a:r>
            <a:r>
              <a:rPr lang="nb-NO" sz="2200" i="1" err="1"/>
              <a:t>derivational</a:t>
            </a:r>
            <a:r>
              <a:rPr lang="nb-NO" sz="2200" i="1"/>
              <a:t> timing </a:t>
            </a:r>
            <a:r>
              <a:rPr lang="nb-NO" sz="2200" i="1" err="1"/>
              <a:t>of</a:t>
            </a:r>
            <a:r>
              <a:rPr lang="nb-NO" sz="2200" i="1"/>
              <a:t> </a:t>
            </a:r>
            <a:r>
              <a:rPr lang="nb-NO" sz="2200" i="1" err="1"/>
              <a:t>ellipsis</a:t>
            </a:r>
            <a:r>
              <a:rPr lang="nb-NO" sz="2200"/>
              <a:t>.</a:t>
            </a:r>
          </a:p>
          <a:p>
            <a:pPr marL="0" indent="0">
              <a:buNone/>
            </a:pPr>
            <a:r>
              <a:rPr lang="nb-NO" sz="2200"/>
              <a:t>Wilder, Chris. 1997. English </a:t>
            </a:r>
            <a:r>
              <a:rPr lang="nb-NO" sz="2200" err="1"/>
              <a:t>finite</a:t>
            </a:r>
            <a:r>
              <a:rPr lang="nb-NO" sz="2200"/>
              <a:t> </a:t>
            </a:r>
            <a:r>
              <a:rPr lang="nb-NO" sz="2200" err="1"/>
              <a:t>auxiliaries</a:t>
            </a:r>
            <a:r>
              <a:rPr lang="nb-NO" sz="2200"/>
              <a:t> in </a:t>
            </a:r>
            <a:r>
              <a:rPr lang="nb-NO" sz="2200" err="1"/>
              <a:t>syntax</a:t>
            </a:r>
            <a:r>
              <a:rPr lang="nb-NO" sz="2200"/>
              <a:t> and </a:t>
            </a:r>
            <a:r>
              <a:rPr lang="nb-NO" sz="2200" err="1"/>
              <a:t>phonology</a:t>
            </a:r>
            <a:r>
              <a:rPr lang="nb-NO" sz="2200"/>
              <a:t>. In Black &amp; </a:t>
            </a:r>
            <a:r>
              <a:rPr lang="nb-NO" sz="2200" err="1"/>
              <a:t>Motapanyane</a:t>
            </a:r>
            <a:r>
              <a:rPr lang="nb-NO" sz="2200"/>
              <a:t> (eds.), </a:t>
            </a:r>
            <a:r>
              <a:rPr lang="nb-NO" sz="2200" i="1" err="1"/>
              <a:t>Clitics</a:t>
            </a:r>
            <a:r>
              <a:rPr lang="nb-NO" sz="2200" i="1"/>
              <a:t>, </a:t>
            </a:r>
            <a:r>
              <a:rPr lang="nb-NO" sz="2200" i="1" err="1"/>
              <a:t>pronouns</a:t>
            </a:r>
            <a:r>
              <a:rPr lang="nb-NO" sz="2200" i="1"/>
              <a:t> and </a:t>
            </a:r>
            <a:r>
              <a:rPr lang="nb-NO" sz="2200" i="1" err="1"/>
              <a:t>movement</a:t>
            </a:r>
            <a:r>
              <a:rPr lang="nb-NO" sz="2200"/>
              <a:t>.</a:t>
            </a: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2646393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NTNU FARGER UU">
      <a:dk1>
        <a:srgbClr val="000000"/>
      </a:dk1>
      <a:lt1>
        <a:srgbClr val="FFFFFF"/>
      </a:lt1>
      <a:dk2>
        <a:srgbClr val="014693"/>
      </a:dk2>
      <a:lt2>
        <a:srgbClr val="D6D7D6"/>
      </a:lt2>
      <a:accent1>
        <a:srgbClr val="B6C8E9"/>
      </a:accent1>
      <a:accent2>
        <a:srgbClr val="014693"/>
      </a:accent2>
      <a:accent3>
        <a:srgbClr val="BCD024"/>
      </a:accent3>
      <a:accent4>
        <a:srgbClr val="B01B81"/>
      </a:accent4>
      <a:accent5>
        <a:srgbClr val="F7D019"/>
      </a:accent5>
      <a:accent6>
        <a:srgbClr val="ED8013"/>
      </a:accent6>
      <a:hlink>
        <a:srgbClr val="3D2A68"/>
      </a:hlink>
      <a:folHlink>
        <a:srgbClr val="338C8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43B7B0"/>
        </a:solidFill>
        <a:ln>
          <a:noFill/>
        </a:ln>
        <a:effectLst>
          <a:outerShdw blurRad="114300" dist="12700" dir="5400000" rotWithShape="0">
            <a:srgbClr val="000000">
              <a:alpha val="35000"/>
            </a:srgbClr>
          </a:outerShdw>
        </a:effectLst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nu_blaa_stripe_eng" id="{7B949C72-011B-EC4A-AB5D-FAB1C3AD6C1B}" vid="{DE589D6B-5E1C-1F46-961D-0F65CF67B46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ntnu_blaa_stripe_eng</Template>
  <TotalTime>0</TotalTime>
  <Words>3433</Words>
  <Application>Microsoft Office PowerPoint</Application>
  <PresentationFormat>On-screen Show (4:3)</PresentationFormat>
  <Paragraphs>338</Paragraphs>
  <Slides>29</Slides>
  <Notes>0</Notes>
  <HiddenSlides>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Segoe UI</vt:lpstr>
      <vt:lpstr>Wingdings</vt:lpstr>
      <vt:lpstr>Office-tema</vt:lpstr>
      <vt:lpstr>Aux-contraction and deletion in English dialects and registers: an interface account of variability</vt:lpstr>
      <vt:lpstr>Big picture questions</vt:lpstr>
      <vt:lpstr>Optionality in grammar</vt:lpstr>
      <vt:lpstr>Optionality in grammar</vt:lpstr>
      <vt:lpstr>Empiria</vt:lpstr>
      <vt:lpstr>Variability at the interfaces</vt:lpstr>
      <vt:lpstr>Swift introduction to OT</vt:lpstr>
      <vt:lpstr>Different languages = different orders</vt:lpstr>
      <vt:lpstr>Aux contraction in English</vt:lpstr>
      <vt:lpstr>Aux contraction and optionality</vt:lpstr>
      <vt:lpstr>Preliminary assumptions</vt:lpstr>
      <vt:lpstr>First steps in analysis</vt:lpstr>
      <vt:lpstr>Realizing auxes</vt:lpstr>
      <vt:lpstr>Conflicting desires</vt:lpstr>
      <vt:lpstr>Different constraint rankings</vt:lpstr>
      <vt:lpstr>More complicated case</vt:lpstr>
      <vt:lpstr>More constraints</vt:lpstr>
      <vt:lpstr>PowerPoint Presentation</vt:lpstr>
      <vt:lpstr>A challenger appears</vt:lpstr>
      <vt:lpstr>Left-edge and medial deletion</vt:lpstr>
      <vt:lpstr>Medial deletion</vt:lpstr>
      <vt:lpstr>Registers, dialects, etc.</vt:lpstr>
      <vt:lpstr>OT theories of floating constraints</vt:lpstr>
      <vt:lpstr>Just faithfulness constraints?</vt:lpstr>
      <vt:lpstr>Further directions</vt:lpstr>
      <vt:lpstr>References</vt:lpstr>
      <vt:lpstr>References</vt:lpstr>
      <vt:lpstr>References</vt:lpstr>
      <vt:lpstr>References </vt:lpstr>
    </vt:vector>
  </TitlesOfParts>
  <Company>NTNU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Opening slide</dc:title>
  <dc:creator>Andrew Weir</dc:creator>
  <cp:lastModifiedBy>Andrew Weir</cp:lastModifiedBy>
  <cp:revision>1</cp:revision>
  <cp:lastPrinted>2022-04-25T08:38:39Z</cp:lastPrinted>
  <dcterms:created xsi:type="dcterms:W3CDTF">2022-04-11T11:49:12Z</dcterms:created>
  <dcterms:modified xsi:type="dcterms:W3CDTF">2023-02-02T14:58:44Z</dcterms:modified>
</cp:coreProperties>
</file>